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6" r:id="rId5"/>
    <p:sldId id="268" r:id="rId6"/>
    <p:sldId id="263" r:id="rId7"/>
    <p:sldId id="270" r:id="rId8"/>
    <p:sldId id="258" r:id="rId9"/>
    <p:sldId id="261" r:id="rId10"/>
    <p:sldId id="267" r:id="rId11"/>
    <p:sldId id="271" r:id="rId12"/>
    <p:sldId id="272" r:id="rId13"/>
    <p:sldId id="259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50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F73392-A7B3-447B-A0C0-540B5146A5E5}" type="doc">
      <dgm:prSet loTypeId="urn:microsoft.com/office/officeart/2005/8/layout/hierarchy2" loCatId="hierarchy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F1DC6C15-8BF9-4B7A-9F4F-B8CB09ED6C50}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doc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F06C266F-7714-4EC6-B00E-263664B143F5}" type="parTrans" cxnId="{752479DD-394B-44A9-90A6-692FA5E5533F}">
      <dgm:prSet/>
      <dgm:spPr/>
      <dgm:t>
        <a:bodyPr/>
        <a:lstStyle/>
        <a:p>
          <a:pPr latinLnBrk="1"/>
          <a:endParaRPr lang="ko-KR" altLang="en-US" sz="1050"/>
        </a:p>
      </dgm:t>
    </dgm:pt>
    <dgm:pt modelId="{FE078183-873A-4C13-95D9-E37D8F88A846}" type="sibTrans" cxnId="{752479DD-394B-44A9-90A6-692FA5E5533F}">
      <dgm:prSet/>
      <dgm:spPr/>
      <dgm:t>
        <a:bodyPr/>
        <a:lstStyle/>
        <a:p>
          <a:pPr latinLnBrk="1"/>
          <a:endParaRPr lang="ko-KR" altLang="en-US" sz="1050"/>
        </a:p>
      </dgm:t>
    </dgm:pt>
    <dgm:pt modelId="{2FE8FC1A-AA30-4667-B3F5-456AB35C9EF4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Attribute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EEE426A7-CAC0-458E-9BA2-2861FA04FC99}" type="parTrans" cxnId="{CC2D7CCD-E08D-443A-847F-8D59259343AF}">
      <dgm:prSet custT="1"/>
      <dgm:spPr/>
      <dgm:t>
        <a:bodyPr/>
        <a:lstStyle/>
        <a:p>
          <a:pPr latinLnBrk="1"/>
          <a:endParaRPr lang="ko-KR" altLang="en-US" sz="1600" b="1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787B3B1-041F-47E2-A84D-F29F0509B469}" type="sibTrans" cxnId="{CC2D7CCD-E08D-443A-847F-8D59259343AF}">
      <dgm:prSet/>
      <dgm:spPr/>
      <dgm:t>
        <a:bodyPr/>
        <a:lstStyle/>
        <a:p>
          <a:pPr latinLnBrk="1"/>
          <a:endParaRPr lang="ko-KR" altLang="en-US" sz="1050"/>
        </a:p>
      </dgm:t>
    </dgm:pt>
    <dgm:pt modelId="{686BC1B8-49DF-42CF-9200-E0A60C9B0ABB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55661575-2AA5-466B-8D37-62B5B70D51BD}" type="parTrans" cxnId="{AB33C762-BBEC-4D30-B01A-DB39986995AF}">
      <dgm:prSet custT="1"/>
      <dgm:spPr/>
      <dgm:t>
        <a:bodyPr/>
        <a:lstStyle/>
        <a:p>
          <a:pPr latinLnBrk="1"/>
          <a:endParaRPr lang="ko-KR" altLang="en-US" sz="1600" b="1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CD4CC6B2-A10F-4F1F-BA00-757779AD9E18}" type="sibTrans" cxnId="{AB33C762-BBEC-4D30-B01A-DB39986995AF}">
      <dgm:prSet/>
      <dgm:spPr/>
      <dgm:t>
        <a:bodyPr/>
        <a:lstStyle/>
        <a:p>
          <a:pPr latinLnBrk="1"/>
          <a:endParaRPr lang="ko-KR" altLang="en-US" sz="1050"/>
        </a:p>
      </dgm:t>
    </dgm:pt>
    <dgm:pt modelId="{FA660A5E-19DA-44CD-A1F3-48865CC3D03A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childNodes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FC6ABBC6-90A0-4284-998B-1B073D89EC2D}" type="parTrans" cxnId="{C2A1E496-6462-4B1C-B183-083F5B6A2F38}">
      <dgm:prSet custT="1"/>
      <dgm:spPr/>
      <dgm:t>
        <a:bodyPr/>
        <a:lstStyle/>
        <a:p>
          <a:pPr latinLnBrk="1"/>
          <a:endParaRPr lang="ko-KR" altLang="en-US" sz="1600" b="1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84BD22E-768C-428B-8DF1-A83081D7A88E}" type="sibTrans" cxnId="{C2A1E496-6462-4B1C-B183-083F5B6A2F38}">
      <dgm:prSet/>
      <dgm:spPr/>
      <dgm:t>
        <a:bodyPr/>
        <a:lstStyle/>
        <a:p>
          <a:pPr latinLnBrk="1"/>
          <a:endParaRPr lang="ko-KR" altLang="en-US" sz="1050"/>
        </a:p>
      </dgm:t>
    </dgm:pt>
    <dgm:pt modelId="{1ED592EC-7F2B-4934-9794-357EF1870DBA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elementData</a:t>
          </a:r>
          <a:endParaRPr lang="en-US" altLang="ko-KR" sz="1600" b="1" spc="-10" baseline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[0]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731A55F-57DE-44F2-93AF-689667D2D03F}" type="parTrans" cxnId="{570800F5-2D71-4685-A90F-9F556C13D243}">
      <dgm:prSet custT="1"/>
      <dgm:spPr/>
      <dgm:t>
        <a:bodyPr/>
        <a:lstStyle/>
        <a:p>
          <a:pPr latinLnBrk="1"/>
          <a:endParaRPr lang="ko-KR" altLang="en-US" sz="1600" b="1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2B305AD-1582-419F-8B8B-3B0C477F3506}" type="sibTrans" cxnId="{570800F5-2D71-4685-A90F-9F556C13D243}">
      <dgm:prSet/>
      <dgm:spPr/>
      <dgm:t>
        <a:bodyPr/>
        <a:lstStyle/>
        <a:p>
          <a:pPr latinLnBrk="1"/>
          <a:endParaRPr lang="ko-KR" altLang="en-US" sz="1050"/>
        </a:p>
      </dgm:t>
    </dgm:pt>
    <dgm:pt modelId="{662C9306-F9E2-4D6A-9CF5-1DDBF44238CA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childNodes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B936275-DD23-49C1-A979-FF4E8F8FD4A0}" type="sibTrans" cxnId="{303E5018-53F8-4A41-A656-586DC41EE07D}">
      <dgm:prSet/>
      <dgm:spPr/>
      <dgm:t>
        <a:bodyPr/>
        <a:lstStyle/>
        <a:p>
          <a:pPr latinLnBrk="1"/>
          <a:endParaRPr lang="ko-KR" altLang="en-US" sz="1050"/>
        </a:p>
      </dgm:t>
    </dgm:pt>
    <dgm:pt modelId="{CA9D3B73-8A89-485B-97F3-8FD3E5B0EA45}" type="parTrans" cxnId="{303E5018-53F8-4A41-A656-586DC41EE07D}">
      <dgm:prSet custT="1"/>
      <dgm:spPr/>
      <dgm:t>
        <a:bodyPr/>
        <a:lstStyle/>
        <a:p>
          <a:pPr latinLnBrk="1"/>
          <a:endParaRPr lang="ko-KR" altLang="en-US" sz="1600" b="1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511962DF-0269-49AC-B066-FEDF083A8713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6D65435B-E60A-4F74-B679-EFE392E11700}" type="sibTrans" cxnId="{AA7EBCDD-9122-402D-8E37-087BD533B002}">
      <dgm:prSet/>
      <dgm:spPr/>
      <dgm:t>
        <a:bodyPr/>
        <a:lstStyle/>
        <a:p>
          <a:pPr latinLnBrk="1"/>
          <a:endParaRPr lang="ko-KR" altLang="en-US" sz="1050"/>
        </a:p>
      </dgm:t>
    </dgm:pt>
    <dgm:pt modelId="{DB143ECA-F82E-4D3E-9AAC-ADC90A9E7AFA}" type="parTrans" cxnId="{AA7EBCDD-9122-402D-8E37-087BD533B002}">
      <dgm:prSet custT="1"/>
      <dgm:spPr/>
      <dgm:t>
        <a:bodyPr/>
        <a:lstStyle/>
        <a:p>
          <a:pPr latinLnBrk="1"/>
          <a:endParaRPr lang="ko-KR" altLang="en-US" sz="1600" b="1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89BD3CE-0BBB-4F99-97BB-C126779FC830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attributes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E380A90-02BC-4631-B6A4-C06B86DCF74A}" type="sibTrans" cxnId="{9D67006B-62EB-422C-B391-079455AF55F0}">
      <dgm:prSet/>
      <dgm:spPr/>
      <dgm:t>
        <a:bodyPr/>
        <a:lstStyle/>
        <a:p>
          <a:pPr latinLnBrk="1"/>
          <a:endParaRPr lang="ko-KR" altLang="en-US" sz="1050"/>
        </a:p>
      </dgm:t>
    </dgm:pt>
    <dgm:pt modelId="{4C320306-BC06-4584-A5F4-315AC443E187}" type="parTrans" cxnId="{9D67006B-62EB-422C-B391-079455AF55F0}">
      <dgm:prSet custT="1"/>
      <dgm:spPr/>
      <dgm:t>
        <a:bodyPr/>
        <a:lstStyle/>
        <a:p>
          <a:pPr latinLnBrk="1"/>
          <a:endParaRPr lang="ko-KR" altLang="en-US" sz="1600" b="1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A0D7A3E-54C3-43FD-ADF5-416DDF9E3E17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elementData</a:t>
          </a:r>
          <a:endParaRPr lang="en-US" altLang="ko-KR" sz="1600" b="1" spc="-10" baseline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[1]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EE4681E9-2530-41B5-B979-917120864998}" type="parTrans" cxnId="{478E79C6-F239-40F2-94C4-F9E74C4997DF}">
      <dgm:prSet custT="1"/>
      <dgm:spPr/>
      <dgm:t>
        <a:bodyPr/>
        <a:lstStyle/>
        <a:p>
          <a:pPr latinLnBrk="1"/>
          <a:endParaRPr lang="ko-KR" altLang="en-US" sz="1600" b="1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C8E9F760-0CE0-4536-A71C-6B2B443896C8}" type="sibTrans" cxnId="{478E79C6-F239-40F2-94C4-F9E74C4997DF}">
      <dgm:prSet/>
      <dgm:spPr/>
      <dgm:t>
        <a:bodyPr/>
        <a:lstStyle/>
        <a:p>
          <a:pPr latinLnBrk="1"/>
          <a:endParaRPr lang="ko-KR" altLang="en-US" sz="1050"/>
        </a:p>
      </dgm:t>
    </dgm:pt>
    <dgm:pt modelId="{F4892688-0C32-4C74-8B11-4C7221264266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attributes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9FB890E-8D0E-483D-854E-57CE417EDE3C}" type="parTrans" cxnId="{0DD9C3AD-DD12-4068-9A4B-63C11F9B0911}">
      <dgm:prSet custT="1"/>
      <dgm:spPr/>
      <dgm:t>
        <a:bodyPr/>
        <a:lstStyle/>
        <a:p>
          <a:pPr latinLnBrk="1"/>
          <a:endParaRPr lang="ko-KR" altLang="en-US" sz="1600" b="1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6A60BFC-9400-4650-B96C-8F54F98738C4}" type="sibTrans" cxnId="{0DD9C3AD-DD12-4068-9A4B-63C11F9B0911}">
      <dgm:prSet/>
      <dgm:spPr/>
      <dgm:t>
        <a:bodyPr/>
        <a:lstStyle/>
        <a:p>
          <a:pPr latinLnBrk="1"/>
          <a:endParaRPr lang="ko-KR" altLang="en-US" sz="1050"/>
        </a:p>
      </dgm:t>
    </dgm:pt>
    <dgm:pt modelId="{D3758EA7-9D3A-400C-9DD0-A60C4D2CA15D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3414F29-DF85-46C0-BF76-6B17F14A5C7E}" type="parTrans" cxnId="{78FBD02D-B727-4ED0-8091-94E200998D6F}">
      <dgm:prSet custT="1"/>
      <dgm:spPr/>
      <dgm:t>
        <a:bodyPr/>
        <a:lstStyle/>
        <a:p>
          <a:pPr latinLnBrk="1"/>
          <a:endParaRPr lang="ko-KR" altLang="en-US" sz="1600" b="1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D2B02B0-B32D-486D-8970-4D8B09A3E2F1}" type="sibTrans" cxnId="{78FBD02D-B727-4ED0-8091-94E200998D6F}">
      <dgm:prSet/>
      <dgm:spPr/>
      <dgm:t>
        <a:bodyPr/>
        <a:lstStyle/>
        <a:p>
          <a:pPr latinLnBrk="1"/>
          <a:endParaRPr lang="ko-KR" altLang="en-US" sz="1050"/>
        </a:p>
      </dgm:t>
    </dgm:pt>
    <dgm:pt modelId="{66899B5B-4C92-4F8C-BE29-35939E284222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childNodes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F27BF27A-7B86-4ECE-9FF5-E63A0F949B21}" type="parTrans" cxnId="{3D8912EB-D1EF-4E6D-BA79-B3840DDF1DB0}">
      <dgm:prSet custT="1"/>
      <dgm:spPr/>
      <dgm:t>
        <a:bodyPr/>
        <a:lstStyle/>
        <a:p>
          <a:pPr latinLnBrk="1"/>
          <a:endParaRPr lang="ko-KR" altLang="en-US" sz="1600" b="1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0393C531-B388-4C12-8628-9A6081F88D3A}" type="sibTrans" cxnId="{3D8912EB-D1EF-4E6D-BA79-B3840DDF1DB0}">
      <dgm:prSet/>
      <dgm:spPr/>
      <dgm:t>
        <a:bodyPr/>
        <a:lstStyle/>
        <a:p>
          <a:pPr latinLnBrk="1"/>
          <a:endParaRPr lang="ko-KR" altLang="en-US" sz="1050"/>
        </a:p>
      </dgm:t>
    </dgm:pt>
    <dgm:pt modelId="{87014F55-9DB4-470D-9EAC-497D4911E225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parentNodes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8E81B04B-E6A5-4401-B95D-00A49B97755C}" type="parTrans" cxnId="{E9D16725-6705-4BA4-AA74-E7F7B190D116}">
      <dgm:prSet custT="1"/>
      <dgm:spPr/>
      <dgm:t>
        <a:bodyPr/>
        <a:lstStyle/>
        <a:p>
          <a:pPr latinLnBrk="1"/>
          <a:endParaRPr lang="ko-KR" altLang="en-US" sz="16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8C6EDFFB-E3E9-466E-90BE-3775019714B1}" type="sibTrans" cxnId="{E9D16725-6705-4BA4-AA74-E7F7B190D116}">
      <dgm:prSet/>
      <dgm:spPr/>
      <dgm:t>
        <a:bodyPr/>
        <a:lstStyle/>
        <a:p>
          <a:pPr latinLnBrk="1"/>
          <a:endParaRPr lang="ko-KR" altLang="en-US" sz="1050"/>
        </a:p>
      </dgm:t>
    </dgm:pt>
    <dgm:pt modelId="{4B693D41-1CCE-42B3-BDC2-9892FAACFF30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parentNodes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A252E3FC-C556-4935-AFEA-56D97A4E8BF6}" type="sibTrans" cxnId="{15C3B3D5-75C0-4EB7-A670-7F41BA0A7840}">
      <dgm:prSet/>
      <dgm:spPr/>
      <dgm:t>
        <a:bodyPr/>
        <a:lstStyle/>
        <a:p>
          <a:pPr latinLnBrk="1"/>
          <a:endParaRPr lang="ko-KR" altLang="en-US" sz="1050"/>
        </a:p>
      </dgm:t>
    </dgm:pt>
    <dgm:pt modelId="{E0153618-13B5-42E7-BCF0-1C0636B3705A}" type="parTrans" cxnId="{15C3B3D5-75C0-4EB7-A670-7F41BA0A7840}">
      <dgm:prSet custT="1"/>
      <dgm:spPr/>
      <dgm:t>
        <a:bodyPr/>
        <a:lstStyle/>
        <a:p>
          <a:pPr latinLnBrk="1"/>
          <a:endParaRPr lang="ko-KR" altLang="en-US" sz="16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5732E8D9-7E53-4345-94A0-A9AB09CB1A84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elementData</a:t>
          </a:r>
          <a:endParaRPr lang="en-US" altLang="ko-KR" sz="1600" b="1" spc="-10" baseline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[0]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278BE60-120F-41AD-8C80-BF1E85B6F6EF}" type="parTrans" cxnId="{FC7026A6-7C4F-4745-98F3-E6F271C2F52E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79399CB6-A96C-4A9A-BF29-CD74857D3FA2}" type="sibTrans" cxnId="{FC7026A6-7C4F-4745-98F3-E6F271C2F52E}">
      <dgm:prSet/>
      <dgm:spPr/>
      <dgm:t>
        <a:bodyPr/>
        <a:lstStyle/>
        <a:p>
          <a:pPr latinLnBrk="1"/>
          <a:endParaRPr lang="ko-KR" altLang="en-US"/>
        </a:p>
      </dgm:t>
    </dgm:pt>
    <dgm:pt modelId="{CB18D5AE-3D9D-497A-BE76-6A5431457A35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attributes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A152059-EB50-4B0C-9646-6BD6FC077055}" type="parTrans" cxnId="{4A73F927-1760-48BC-8BB4-1CBBF290D856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17FCC72B-F148-4EAA-B9E4-4DA523DAC088}" type="sibTrans" cxnId="{4A73F927-1760-48BC-8BB4-1CBBF290D856}">
      <dgm:prSet/>
      <dgm:spPr/>
      <dgm:t>
        <a:bodyPr/>
        <a:lstStyle/>
        <a:p>
          <a:pPr latinLnBrk="1"/>
          <a:endParaRPr lang="ko-KR" altLang="en-US"/>
        </a:p>
      </dgm:t>
    </dgm:pt>
    <dgm:pt modelId="{58D7C15A-1B1D-4FCC-9392-DA8D7C07EA86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BBE3D63-E3FF-4513-AA17-519E6B2F959A}" type="parTrans" cxnId="{12C6D501-C110-456F-B415-07EAFE4621C7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06D89603-9BE5-49C4-9FEC-B1C916FB28FE}" type="sibTrans" cxnId="{12C6D501-C110-456F-B415-07EAFE4621C7}">
      <dgm:prSet/>
      <dgm:spPr/>
      <dgm:t>
        <a:bodyPr/>
        <a:lstStyle/>
        <a:p>
          <a:pPr latinLnBrk="1"/>
          <a:endParaRPr lang="ko-KR" altLang="en-US"/>
        </a:p>
      </dgm:t>
    </dgm:pt>
    <dgm:pt modelId="{E344426B-927E-4959-99DD-C20A3EC30652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…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03AA6E0A-0FAE-4B38-8EF9-EB4F0198F6C9}" type="parTrans" cxnId="{0A9709AE-6315-4C8A-B805-D76169AA8037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EDB75142-F8F4-4956-91CE-F8D1ED17B1FD}" type="sibTrans" cxnId="{0A9709AE-6315-4C8A-B805-D76169AA8037}">
      <dgm:prSet/>
      <dgm:spPr/>
      <dgm:t>
        <a:bodyPr/>
        <a:lstStyle/>
        <a:p>
          <a:pPr latinLnBrk="1"/>
          <a:endParaRPr lang="ko-KR" altLang="en-US"/>
        </a:p>
      </dgm:t>
    </dgm:pt>
    <dgm:pt modelId="{303897CE-6162-466B-AB05-71657B616BE2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elementData</a:t>
          </a:r>
          <a:endParaRPr lang="en-US" altLang="ko-KR" sz="1600" b="1" spc="-10" baseline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[1]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6A1A3C5B-984D-4CA4-B98C-7CB8EDAE4479}" type="parTrans" cxnId="{947CFB03-5FD1-42FF-A326-611590D499D4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85C1AC64-9F4D-4C43-AC71-33584ADE0905}" type="sibTrans" cxnId="{947CFB03-5FD1-42FF-A326-611590D499D4}">
      <dgm:prSet/>
      <dgm:spPr/>
      <dgm:t>
        <a:bodyPr/>
        <a:lstStyle/>
        <a:p>
          <a:pPr latinLnBrk="1"/>
          <a:endParaRPr lang="ko-KR" altLang="en-US"/>
        </a:p>
      </dgm:t>
    </dgm:pt>
    <dgm:pt modelId="{223603C9-9FD3-4C38-935C-F23F652A36D6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attriutes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E90485D-508B-4305-BE8D-B8193A9BE05A}" type="parTrans" cxnId="{95BC0CDA-A3D8-4222-8CA0-ED178DA5FC56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E329D0C4-57B3-4FCE-9EC6-A027E021052A}" type="sibTrans" cxnId="{95BC0CDA-A3D8-4222-8CA0-ED178DA5FC56}">
      <dgm:prSet/>
      <dgm:spPr/>
      <dgm:t>
        <a:bodyPr/>
        <a:lstStyle/>
        <a:p>
          <a:pPr latinLnBrk="1"/>
          <a:endParaRPr lang="ko-KR" altLang="en-US"/>
        </a:p>
      </dgm:t>
    </dgm:pt>
    <dgm:pt modelId="{2648315A-F8C5-4660-A925-F547C6BCA851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D9141FEE-51FB-4676-AC6A-2EDFBC9201B7}" type="parTrans" cxnId="{061D6C8C-4018-4802-B05E-870A4D9E0D7B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EABD1CF3-2F29-43F8-A63E-B00B4D152374}" type="sibTrans" cxnId="{061D6C8C-4018-4802-B05E-870A4D9E0D7B}">
      <dgm:prSet/>
      <dgm:spPr/>
      <dgm:t>
        <a:bodyPr/>
        <a:lstStyle/>
        <a:p>
          <a:pPr latinLnBrk="1"/>
          <a:endParaRPr lang="ko-KR" altLang="en-US"/>
        </a:p>
      </dgm:t>
    </dgm:pt>
    <dgm:pt modelId="{07C5E613-9A27-49DB-8B20-6FB4F6F5359C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…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89B62187-6303-4DDF-B541-44F82CC58042}" type="parTrans" cxnId="{503E40E2-EBDB-40B0-8C76-9760CCE3941D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99697ABC-2501-4927-A4D5-40AEED87CD59}" type="sibTrans" cxnId="{503E40E2-EBDB-40B0-8C76-9760CCE3941D}">
      <dgm:prSet/>
      <dgm:spPr/>
      <dgm:t>
        <a:bodyPr/>
        <a:lstStyle/>
        <a:p>
          <a:pPr latinLnBrk="1"/>
          <a:endParaRPr lang="ko-KR" altLang="en-US"/>
        </a:p>
      </dgm:t>
    </dgm:pt>
    <dgm:pt modelId="{35E64BE6-08A3-4348-8D23-693364AE7901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elementData</a:t>
          </a:r>
          <a:endParaRPr lang="en-US" altLang="ko-KR" sz="1600" b="1" spc="-10" baseline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[2]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D7FDFCF2-2161-4BB1-843C-873DB714B8AA}" type="parTrans" cxnId="{380FA6FF-A498-4949-8309-57ED33596E9E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9B7E380D-7436-4589-A681-CFF9EAF53F0D}" type="sibTrans" cxnId="{380FA6FF-A498-4949-8309-57ED33596E9E}">
      <dgm:prSet/>
      <dgm:spPr/>
      <dgm:t>
        <a:bodyPr/>
        <a:lstStyle/>
        <a:p>
          <a:pPr latinLnBrk="1"/>
          <a:endParaRPr lang="ko-KR" altLang="en-US"/>
        </a:p>
      </dgm:t>
    </dgm:pt>
    <dgm:pt modelId="{153169CB-6804-4720-8F51-EACE80CAD76E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attributes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E02C22C0-9CFC-404B-8657-8BC021476572}" type="parTrans" cxnId="{B6C32DE9-410D-4FC1-B467-D839008864E2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4033A742-00C3-43B9-8B6E-9A62E4A20951}" type="sibTrans" cxnId="{B6C32DE9-410D-4FC1-B467-D839008864E2}">
      <dgm:prSet/>
      <dgm:spPr/>
      <dgm:t>
        <a:bodyPr/>
        <a:lstStyle/>
        <a:p>
          <a:pPr latinLnBrk="1"/>
          <a:endParaRPr lang="ko-KR" altLang="en-US"/>
        </a:p>
      </dgm:t>
    </dgm:pt>
    <dgm:pt modelId="{BDCBE6B9-F26E-457F-BF07-2884049A88F9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5CCCE76A-FA76-4C4B-A33E-62ECA2106526}" type="parTrans" cxnId="{2DDDB63D-F88B-418A-BE8A-E6DF913542D2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A2C2F6A4-C24C-493B-B8D9-5807AF7A2BF8}" type="sibTrans" cxnId="{2DDDB63D-F88B-418A-BE8A-E6DF913542D2}">
      <dgm:prSet/>
      <dgm:spPr/>
      <dgm:t>
        <a:bodyPr/>
        <a:lstStyle/>
        <a:p>
          <a:pPr latinLnBrk="1"/>
          <a:endParaRPr lang="ko-KR" altLang="en-US"/>
        </a:p>
      </dgm:t>
    </dgm:pt>
    <dgm:pt modelId="{7D64D456-1991-423A-8208-55E0B937E6AF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childNodes</a:t>
          </a:r>
          <a:endParaRPr lang="ko-KR" altLang="en-US" sz="1600" b="1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5F7C4857-9B8F-42A5-A04B-02EEAF8A8CC5}" type="parTrans" cxnId="{4666B2CA-F8F3-41AC-92F2-ACC9ED33EE2C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2F4E4831-9E4C-4592-88C7-D5078A4FD1C5}" type="sibTrans" cxnId="{4666B2CA-F8F3-41AC-92F2-ACC9ED33EE2C}">
      <dgm:prSet/>
      <dgm:spPr/>
      <dgm:t>
        <a:bodyPr/>
        <a:lstStyle/>
        <a:p>
          <a:pPr latinLnBrk="1"/>
          <a:endParaRPr lang="ko-KR" altLang="en-US"/>
        </a:p>
      </dgm:t>
    </dgm:pt>
    <dgm:pt modelId="{67BB9BA1-07B5-4C82-9081-E1F37127881E}" type="asst">
      <dgm:prSet phldrT="[텍스트]" custT="1"/>
      <dgm:spPr/>
      <dgm:t>
        <a:bodyPr/>
        <a:lstStyle/>
        <a:p>
          <a:pPr latinLnBrk="1"/>
          <a:r>
            <a:rPr lang="en-US" altLang="ko-KR" sz="1600" b="1" spc="-10" baseline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parentNodes</a:t>
          </a:r>
          <a:endParaRPr lang="ko-KR" altLang="en-US" sz="16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A04ECA2F-40BE-4FFE-AA75-77B680DF0FA7}" type="parTrans" cxnId="{14A82581-781B-4BCD-845C-2D8BAA361322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D494125E-889B-4C8B-A0D6-3DB760F0F9EB}" type="sibTrans" cxnId="{14A82581-781B-4BCD-845C-2D8BAA361322}">
      <dgm:prSet/>
      <dgm:spPr/>
      <dgm:t>
        <a:bodyPr/>
        <a:lstStyle/>
        <a:p>
          <a:pPr latinLnBrk="1"/>
          <a:endParaRPr lang="ko-KR" altLang="en-US"/>
        </a:p>
      </dgm:t>
    </dgm:pt>
    <dgm:pt modelId="{1CB9ADA8-B24F-4C0A-AD93-9C41CF579D3D}" type="pres">
      <dgm:prSet presAssocID="{D1F73392-A7B3-447B-A0C0-540B5146A5E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BFF6D6-C76F-45C4-BBA4-A5FCB533E8E3}" type="pres">
      <dgm:prSet presAssocID="{F1DC6C15-8BF9-4B7A-9F4F-B8CB09ED6C50}" presName="root1" presStyleCnt="0"/>
      <dgm:spPr/>
    </dgm:pt>
    <dgm:pt modelId="{0FAC076B-A21E-495F-91F9-25DEBAD89E3E}" type="pres">
      <dgm:prSet presAssocID="{F1DC6C15-8BF9-4B7A-9F4F-B8CB09ED6C50}" presName="LevelOneTextNode" presStyleLbl="node0" presStyleIdx="0" presStyleCnt="1" custScaleX="174405" custLinFactNeighborX="-636" custLinFactNeighborY="8697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7AD8C2-60D4-428D-8883-313C6CE0BD4A}" type="pres">
      <dgm:prSet presAssocID="{F1DC6C15-8BF9-4B7A-9F4F-B8CB09ED6C50}" presName="level2hierChild" presStyleCnt="0"/>
      <dgm:spPr/>
    </dgm:pt>
    <dgm:pt modelId="{04FB2881-9990-4088-9AD1-C103CDB296C4}" type="pres">
      <dgm:prSet presAssocID="{EEE426A7-CAC0-458E-9BA2-2861FA04FC99}" presName="conn2-1" presStyleLbl="parChTrans1D2" presStyleIdx="0" presStyleCnt="3" custScaleX="2000000"/>
      <dgm:spPr/>
      <dgm:t>
        <a:bodyPr/>
        <a:lstStyle/>
        <a:p>
          <a:pPr latinLnBrk="1"/>
          <a:endParaRPr lang="ko-KR" altLang="en-US"/>
        </a:p>
      </dgm:t>
    </dgm:pt>
    <dgm:pt modelId="{21AFC63D-D98A-437E-85E8-A49FC5B613F5}" type="pres">
      <dgm:prSet presAssocID="{EEE426A7-CAC0-458E-9BA2-2861FA04FC99}" presName="connTx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7223995-2690-4E01-B231-F9B7EB1A29CD}" type="pres">
      <dgm:prSet presAssocID="{2FE8FC1A-AA30-4667-B3F5-456AB35C9EF4}" presName="root2" presStyleCnt="0"/>
      <dgm:spPr/>
    </dgm:pt>
    <dgm:pt modelId="{7677283E-8FE2-4EC2-B0F1-B3D8FD53B5DD}" type="pres">
      <dgm:prSet presAssocID="{2FE8FC1A-AA30-4667-B3F5-456AB35C9EF4}" presName="LevelTwoTextNode" presStyleLbl="asst1" presStyleIdx="0" presStyleCnt="26" custScaleX="174405" custLinFactNeighborX="-18192" custLinFactNeighborY="7895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3203A1-460F-4963-BA96-8EC7AE60D819}" type="pres">
      <dgm:prSet presAssocID="{2FE8FC1A-AA30-4667-B3F5-456AB35C9EF4}" presName="level3hierChild" presStyleCnt="0"/>
      <dgm:spPr/>
    </dgm:pt>
    <dgm:pt modelId="{F68E5ABF-CFF5-4B71-A544-5BDEA63630F2}" type="pres">
      <dgm:prSet presAssocID="{55661575-2AA5-466B-8D37-62B5B70D51BD}" presName="conn2-1" presStyleLbl="parChTrans1D2" presStyleIdx="1" presStyleCnt="3" custScaleX="2000000"/>
      <dgm:spPr/>
      <dgm:t>
        <a:bodyPr/>
        <a:lstStyle/>
        <a:p>
          <a:pPr latinLnBrk="1"/>
          <a:endParaRPr lang="ko-KR" altLang="en-US"/>
        </a:p>
      </dgm:t>
    </dgm:pt>
    <dgm:pt modelId="{304602AC-39C6-46A9-8EE7-CCCF18F644E6}" type="pres">
      <dgm:prSet presAssocID="{55661575-2AA5-466B-8D37-62B5B70D51BD}" presName="connTx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0FA84BF-5978-490D-9176-E39BBAEF71FA}" type="pres">
      <dgm:prSet presAssocID="{686BC1B8-49DF-42CF-9200-E0A60C9B0ABB}" presName="root2" presStyleCnt="0"/>
      <dgm:spPr/>
    </dgm:pt>
    <dgm:pt modelId="{30F6AD37-8092-43F0-B1DC-C8EBE02819CB}" type="pres">
      <dgm:prSet presAssocID="{686BC1B8-49DF-42CF-9200-E0A60C9B0ABB}" presName="LevelTwoTextNode" presStyleLbl="asst1" presStyleIdx="1" presStyleCnt="26" custScaleX="174405" custLinFactNeighborX="-18192" custLinFactNeighborY="8275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0F24DD-24E4-4333-B753-A9948653559A}" type="pres">
      <dgm:prSet presAssocID="{686BC1B8-49DF-42CF-9200-E0A60C9B0ABB}" presName="level3hierChild" presStyleCnt="0"/>
      <dgm:spPr/>
    </dgm:pt>
    <dgm:pt modelId="{D6FDF95B-F6FE-4C6E-ABE1-A2CC2B3B44C8}" type="pres">
      <dgm:prSet presAssocID="{FC6ABBC6-90A0-4284-998B-1B073D89EC2D}" presName="conn2-1" presStyleLbl="parChTrans1D2" presStyleIdx="2" presStyleCnt="3" custScaleX="2000000"/>
      <dgm:spPr/>
      <dgm:t>
        <a:bodyPr/>
        <a:lstStyle/>
        <a:p>
          <a:pPr latinLnBrk="1"/>
          <a:endParaRPr lang="ko-KR" altLang="en-US"/>
        </a:p>
      </dgm:t>
    </dgm:pt>
    <dgm:pt modelId="{0E4BFAF8-2962-423F-9BA8-EE73CF839096}" type="pres">
      <dgm:prSet presAssocID="{FC6ABBC6-90A0-4284-998B-1B073D89EC2D}" presName="connTx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B18016D-F250-4662-BE58-BD12D33741D7}" type="pres">
      <dgm:prSet presAssocID="{FA660A5E-19DA-44CD-A1F3-48865CC3D03A}" presName="root2" presStyleCnt="0"/>
      <dgm:spPr/>
    </dgm:pt>
    <dgm:pt modelId="{C91FB291-CC01-4D78-8BDD-B78EDADEF6AF}" type="pres">
      <dgm:prSet presAssocID="{FA660A5E-19DA-44CD-A1F3-48865CC3D03A}" presName="LevelTwoTextNode" presStyleLbl="asst1" presStyleIdx="2" presStyleCnt="26" custScaleX="174405" custLinFactY="7824" custLinFactNeighborX="-18192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6EEB1D-B64D-4137-9ECA-8468D92DC65B}" type="pres">
      <dgm:prSet presAssocID="{FA660A5E-19DA-44CD-A1F3-48865CC3D03A}" presName="level3hierChild" presStyleCnt="0"/>
      <dgm:spPr/>
    </dgm:pt>
    <dgm:pt modelId="{71D1C147-55DB-4300-8F7E-6FDBBBF5A8C7}" type="pres">
      <dgm:prSet presAssocID="{1731A55F-57DE-44F2-93AF-689667D2D03F}" presName="conn2-1" presStyleLbl="parChTrans1D3" presStyleIdx="0" presStyleCnt="2" custScaleX="2000000"/>
      <dgm:spPr/>
      <dgm:t>
        <a:bodyPr/>
        <a:lstStyle/>
        <a:p>
          <a:pPr latinLnBrk="1"/>
          <a:endParaRPr lang="ko-KR" altLang="en-US"/>
        </a:p>
      </dgm:t>
    </dgm:pt>
    <dgm:pt modelId="{CFBCF444-6B07-401F-BF08-0B40EF3711DF}" type="pres">
      <dgm:prSet presAssocID="{1731A55F-57DE-44F2-93AF-689667D2D03F}" presName="connTx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D89CED8-C960-4099-B2FB-01A073CC93C4}" type="pres">
      <dgm:prSet presAssocID="{1ED592EC-7F2B-4934-9794-357EF1870DBA}" presName="root2" presStyleCnt="0"/>
      <dgm:spPr/>
    </dgm:pt>
    <dgm:pt modelId="{453E15A8-383A-4C52-BFB9-38B7F469276E}" type="pres">
      <dgm:prSet presAssocID="{1ED592EC-7F2B-4934-9794-357EF1870DBA}" presName="LevelTwoTextNode" presStyleLbl="asst1" presStyleIdx="3" presStyleCnt="26" custScaleX="174405" custScaleY="216502" custLinFactNeighborX="-3370" custLinFactNeighborY="796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09C418-6FB4-42D5-8669-440E7B6E3C00}" type="pres">
      <dgm:prSet presAssocID="{1ED592EC-7F2B-4934-9794-357EF1870DBA}" presName="level3hierChild" presStyleCnt="0"/>
      <dgm:spPr/>
    </dgm:pt>
    <dgm:pt modelId="{57EF256B-4742-40DD-AE41-26DBE00C41E6}" type="pres">
      <dgm:prSet presAssocID="{B9FB890E-8D0E-483D-854E-57CE417EDE3C}" presName="conn2-1" presStyleLbl="parChTrans1D4" presStyleIdx="0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3B5757ED-28B3-4C4B-875F-8F98FB339C29}" type="pres">
      <dgm:prSet presAssocID="{B9FB890E-8D0E-483D-854E-57CE417EDE3C}" presName="connTx" presStyleLbl="parChTrans1D4" presStyleIdx="0" presStyleCnt="21"/>
      <dgm:spPr/>
      <dgm:t>
        <a:bodyPr/>
        <a:lstStyle/>
        <a:p>
          <a:pPr latinLnBrk="1"/>
          <a:endParaRPr lang="ko-KR" altLang="en-US"/>
        </a:p>
      </dgm:t>
    </dgm:pt>
    <dgm:pt modelId="{8754D1E4-7BFE-45CC-ABD0-03AB5567B13D}" type="pres">
      <dgm:prSet presAssocID="{F4892688-0C32-4C74-8B11-4C7221264266}" presName="root2" presStyleCnt="0"/>
      <dgm:spPr/>
    </dgm:pt>
    <dgm:pt modelId="{BED215C1-0C05-4B37-8EAE-18EF342FE0A9}" type="pres">
      <dgm:prSet presAssocID="{F4892688-0C32-4C74-8B11-4C7221264266}" presName="LevelTwoTextNode" presStyleLbl="asst1" presStyleIdx="4" presStyleCnt="26" custScaleX="174405" custLinFactNeighborX="-25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D146EF-AD44-4D7F-95E2-D47AC5255DE5}" type="pres">
      <dgm:prSet presAssocID="{F4892688-0C32-4C74-8B11-4C7221264266}" presName="level3hierChild" presStyleCnt="0"/>
      <dgm:spPr/>
    </dgm:pt>
    <dgm:pt modelId="{214BB83E-EAAF-4724-84FF-4167859BB0EB}" type="pres">
      <dgm:prSet presAssocID="{43414F29-DF85-46C0-BF76-6B17F14A5C7E}" presName="conn2-1" presStyleLbl="parChTrans1D4" presStyleIdx="1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08B8E63B-C44C-4527-93A8-A6E5BC46D431}" type="pres">
      <dgm:prSet presAssocID="{43414F29-DF85-46C0-BF76-6B17F14A5C7E}" presName="connTx" presStyleLbl="parChTrans1D4" presStyleIdx="1" presStyleCnt="21"/>
      <dgm:spPr/>
      <dgm:t>
        <a:bodyPr/>
        <a:lstStyle/>
        <a:p>
          <a:pPr latinLnBrk="1"/>
          <a:endParaRPr lang="ko-KR" altLang="en-US"/>
        </a:p>
      </dgm:t>
    </dgm:pt>
    <dgm:pt modelId="{2670AC30-37CF-4F47-9C1B-764C93ED817B}" type="pres">
      <dgm:prSet presAssocID="{D3758EA7-9D3A-400C-9DD0-A60C4D2CA15D}" presName="root2" presStyleCnt="0"/>
      <dgm:spPr/>
    </dgm:pt>
    <dgm:pt modelId="{891D8B06-CAC9-4A37-8ABA-C5B68FC9449A}" type="pres">
      <dgm:prSet presAssocID="{D3758EA7-9D3A-400C-9DD0-A60C4D2CA15D}" presName="LevelTwoTextNode" presStyleLbl="asst1" presStyleIdx="5" presStyleCnt="26" custScaleX="174405" custLinFactNeighborX="-25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60FFDC-986E-4E17-9CBC-D926303FA914}" type="pres">
      <dgm:prSet presAssocID="{D3758EA7-9D3A-400C-9DD0-A60C4D2CA15D}" presName="level3hierChild" presStyleCnt="0"/>
      <dgm:spPr/>
    </dgm:pt>
    <dgm:pt modelId="{8459EE88-C18F-44C0-8C3D-187128B4DDD0}" type="pres">
      <dgm:prSet presAssocID="{F27BF27A-7B86-4ECE-9FF5-E63A0F949B21}" presName="conn2-1" presStyleLbl="parChTrans1D4" presStyleIdx="2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AA4BE0D4-2E15-40F4-8498-4F5C7DC26E30}" type="pres">
      <dgm:prSet presAssocID="{F27BF27A-7B86-4ECE-9FF5-E63A0F949B21}" presName="connTx" presStyleLbl="parChTrans1D4" presStyleIdx="2" presStyleCnt="21"/>
      <dgm:spPr/>
      <dgm:t>
        <a:bodyPr/>
        <a:lstStyle/>
        <a:p>
          <a:pPr latinLnBrk="1"/>
          <a:endParaRPr lang="ko-KR" altLang="en-US"/>
        </a:p>
      </dgm:t>
    </dgm:pt>
    <dgm:pt modelId="{799E3335-C38E-449A-8D7E-BA31B0D87B7E}" type="pres">
      <dgm:prSet presAssocID="{66899B5B-4C92-4F8C-BE29-35939E284222}" presName="root2" presStyleCnt="0"/>
      <dgm:spPr/>
    </dgm:pt>
    <dgm:pt modelId="{E4B7EE9A-5EEB-435C-84C4-9A2F4103DFBF}" type="pres">
      <dgm:prSet presAssocID="{66899B5B-4C92-4F8C-BE29-35939E284222}" presName="LevelTwoTextNode" presStyleLbl="asst1" presStyleIdx="6" presStyleCnt="26" custScaleX="174405" custLinFactNeighborX="-25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B9E1B7-035B-4F0B-9B9A-172B80EFD3FF}" type="pres">
      <dgm:prSet presAssocID="{66899B5B-4C92-4F8C-BE29-35939E284222}" presName="level3hierChild" presStyleCnt="0"/>
      <dgm:spPr/>
    </dgm:pt>
    <dgm:pt modelId="{EC2AE513-342A-40C1-A80D-A7AF15932A42}" type="pres">
      <dgm:prSet presAssocID="{8E81B04B-E6A5-4401-B95D-00A49B97755C}" presName="conn2-1" presStyleLbl="parChTrans1D4" presStyleIdx="3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D7F8509A-3B38-4E65-A1BE-7DB95E5386B0}" type="pres">
      <dgm:prSet presAssocID="{8E81B04B-E6A5-4401-B95D-00A49B97755C}" presName="connTx" presStyleLbl="parChTrans1D4" presStyleIdx="3" presStyleCnt="21"/>
      <dgm:spPr/>
      <dgm:t>
        <a:bodyPr/>
        <a:lstStyle/>
        <a:p>
          <a:pPr latinLnBrk="1"/>
          <a:endParaRPr lang="ko-KR" altLang="en-US"/>
        </a:p>
      </dgm:t>
    </dgm:pt>
    <dgm:pt modelId="{AF60C384-37EA-47F4-86F9-034461DEB8EA}" type="pres">
      <dgm:prSet presAssocID="{87014F55-9DB4-470D-9EAC-497D4911E225}" presName="root2" presStyleCnt="0"/>
      <dgm:spPr/>
    </dgm:pt>
    <dgm:pt modelId="{E5C1ACD1-C720-45BC-B03D-CF69E6842AAA}" type="pres">
      <dgm:prSet presAssocID="{87014F55-9DB4-470D-9EAC-497D4911E225}" presName="LevelTwoTextNode" presStyleLbl="asst1" presStyleIdx="7" presStyleCnt="26" custScaleX="174405" custLinFactNeighborX="-25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96B1F0-468C-40B4-951C-D12C99CD1555}" type="pres">
      <dgm:prSet presAssocID="{87014F55-9DB4-470D-9EAC-497D4911E225}" presName="level3hierChild" presStyleCnt="0"/>
      <dgm:spPr/>
    </dgm:pt>
    <dgm:pt modelId="{E2217791-82E6-407E-8593-51B1BA7E544B}" type="pres">
      <dgm:prSet presAssocID="{EE4681E9-2530-41B5-B979-917120864998}" presName="conn2-1" presStyleLbl="parChTrans1D3" presStyleIdx="1" presStyleCnt="2" custScaleX="2000000"/>
      <dgm:spPr/>
      <dgm:t>
        <a:bodyPr/>
        <a:lstStyle/>
        <a:p>
          <a:pPr latinLnBrk="1"/>
          <a:endParaRPr lang="ko-KR" altLang="en-US"/>
        </a:p>
      </dgm:t>
    </dgm:pt>
    <dgm:pt modelId="{BF0607F0-DDAD-476F-9CC2-95D463DAC273}" type="pres">
      <dgm:prSet presAssocID="{EE4681E9-2530-41B5-B979-917120864998}" presName="connTx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4FD9561-093B-4915-8F42-E16E84B8C0F8}" type="pres">
      <dgm:prSet presAssocID="{BA0D7A3E-54C3-43FD-ADF5-416DDF9E3E17}" presName="root2" presStyleCnt="0"/>
      <dgm:spPr/>
    </dgm:pt>
    <dgm:pt modelId="{8E40AFEA-1002-4186-B970-A7FCC341188A}" type="pres">
      <dgm:prSet presAssocID="{BA0D7A3E-54C3-43FD-ADF5-416DDF9E3E17}" presName="LevelTwoTextNode" presStyleLbl="asst1" presStyleIdx="8" presStyleCnt="26" custScaleX="174405" custScaleY="194872" custLinFactNeighborX="-659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4E1F0B-F908-420E-8623-59190D520A97}" type="pres">
      <dgm:prSet presAssocID="{BA0D7A3E-54C3-43FD-ADF5-416DDF9E3E17}" presName="level3hierChild" presStyleCnt="0"/>
      <dgm:spPr/>
    </dgm:pt>
    <dgm:pt modelId="{DD276532-7326-4A74-B9A9-49F6475EFBE3}" type="pres">
      <dgm:prSet presAssocID="{4C320306-BC06-4584-A5F4-315AC443E187}" presName="conn2-1" presStyleLbl="parChTrans1D4" presStyleIdx="4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99B84405-6BA5-4B33-9747-C103B95458F1}" type="pres">
      <dgm:prSet presAssocID="{4C320306-BC06-4584-A5F4-315AC443E187}" presName="connTx" presStyleLbl="parChTrans1D4" presStyleIdx="4" presStyleCnt="21"/>
      <dgm:spPr/>
      <dgm:t>
        <a:bodyPr/>
        <a:lstStyle/>
        <a:p>
          <a:pPr latinLnBrk="1"/>
          <a:endParaRPr lang="ko-KR" altLang="en-US"/>
        </a:p>
      </dgm:t>
    </dgm:pt>
    <dgm:pt modelId="{41074910-0AF6-456A-9772-31CE8DABDB1A}" type="pres">
      <dgm:prSet presAssocID="{789BD3CE-0BBB-4F99-97BB-C126779FC830}" presName="root2" presStyleCnt="0"/>
      <dgm:spPr/>
    </dgm:pt>
    <dgm:pt modelId="{785EF885-8558-49FA-8BF6-8A1AEA4A5B91}" type="pres">
      <dgm:prSet presAssocID="{789BD3CE-0BBB-4F99-97BB-C126779FC830}" presName="LevelTwoTextNode" presStyleLbl="asst1" presStyleIdx="9" presStyleCnt="26" custScaleX="174405" custLinFactNeighborX="-659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49D6B9-3F22-4DD5-9640-9BF6ADE50294}" type="pres">
      <dgm:prSet presAssocID="{789BD3CE-0BBB-4F99-97BB-C126779FC830}" presName="level3hierChild" presStyleCnt="0"/>
      <dgm:spPr/>
    </dgm:pt>
    <dgm:pt modelId="{D36FEF0C-C1AB-4E53-8371-651C95046C1A}" type="pres">
      <dgm:prSet presAssocID="{DB143ECA-F82E-4D3E-9AAC-ADC90A9E7AFA}" presName="conn2-1" presStyleLbl="parChTrans1D4" presStyleIdx="5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DDB1A0BC-CBF4-4DB7-A33B-01C41D924156}" type="pres">
      <dgm:prSet presAssocID="{DB143ECA-F82E-4D3E-9AAC-ADC90A9E7AFA}" presName="connTx" presStyleLbl="parChTrans1D4" presStyleIdx="5" presStyleCnt="21"/>
      <dgm:spPr/>
      <dgm:t>
        <a:bodyPr/>
        <a:lstStyle/>
        <a:p>
          <a:pPr latinLnBrk="1"/>
          <a:endParaRPr lang="ko-KR" altLang="en-US"/>
        </a:p>
      </dgm:t>
    </dgm:pt>
    <dgm:pt modelId="{6BB5BE04-6AAA-486F-8D33-8BE45D57C2C8}" type="pres">
      <dgm:prSet presAssocID="{511962DF-0269-49AC-B066-FEDF083A8713}" presName="root2" presStyleCnt="0"/>
      <dgm:spPr/>
    </dgm:pt>
    <dgm:pt modelId="{CF5F35A0-6762-4A04-B5F2-56717944459A}" type="pres">
      <dgm:prSet presAssocID="{511962DF-0269-49AC-B066-FEDF083A8713}" presName="LevelTwoTextNode" presStyleLbl="asst1" presStyleIdx="10" presStyleCnt="26" custScaleX="174405" custLinFactNeighborX="-659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289397-1490-4B51-A7CA-71287589EA5A}" type="pres">
      <dgm:prSet presAssocID="{511962DF-0269-49AC-B066-FEDF083A8713}" presName="level3hierChild" presStyleCnt="0"/>
      <dgm:spPr/>
    </dgm:pt>
    <dgm:pt modelId="{87D5E911-BFD9-4078-A444-C1CBD71F15EE}" type="pres">
      <dgm:prSet presAssocID="{CA9D3B73-8A89-485B-97F3-8FD3E5B0EA45}" presName="conn2-1" presStyleLbl="parChTrans1D4" presStyleIdx="6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2A183FC2-12A4-4331-B562-859A6EFC3AA7}" type="pres">
      <dgm:prSet presAssocID="{CA9D3B73-8A89-485B-97F3-8FD3E5B0EA45}" presName="connTx" presStyleLbl="parChTrans1D4" presStyleIdx="6" presStyleCnt="21"/>
      <dgm:spPr/>
      <dgm:t>
        <a:bodyPr/>
        <a:lstStyle/>
        <a:p>
          <a:pPr latinLnBrk="1"/>
          <a:endParaRPr lang="ko-KR" altLang="en-US"/>
        </a:p>
      </dgm:t>
    </dgm:pt>
    <dgm:pt modelId="{11177856-F5A7-478C-B04E-F9C25ED4A4F5}" type="pres">
      <dgm:prSet presAssocID="{662C9306-F9E2-4D6A-9CF5-1DDBF44238CA}" presName="root2" presStyleCnt="0"/>
      <dgm:spPr/>
    </dgm:pt>
    <dgm:pt modelId="{FC879577-D295-47DC-9C7B-C664938F1422}" type="pres">
      <dgm:prSet presAssocID="{662C9306-F9E2-4D6A-9CF5-1DDBF44238CA}" presName="LevelTwoTextNode" presStyleLbl="asst1" presStyleIdx="11" presStyleCnt="26" custScaleX="174405" custLinFactNeighborX="-659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476A4C-8919-48D9-92F5-9140687A3D05}" type="pres">
      <dgm:prSet presAssocID="{662C9306-F9E2-4D6A-9CF5-1DDBF44238CA}" presName="level3hierChild" presStyleCnt="0"/>
      <dgm:spPr/>
    </dgm:pt>
    <dgm:pt modelId="{02AC7CA2-3A65-4BE4-ACF7-096776C483D1}" type="pres">
      <dgm:prSet presAssocID="{9278BE60-120F-41AD-8C80-BF1E85B6F6EF}" presName="conn2-1" presStyleLbl="parChTrans1D4" presStyleIdx="7" presStyleCnt="21"/>
      <dgm:spPr/>
      <dgm:t>
        <a:bodyPr/>
        <a:lstStyle/>
        <a:p>
          <a:pPr latinLnBrk="1"/>
          <a:endParaRPr lang="ko-KR" altLang="en-US"/>
        </a:p>
      </dgm:t>
    </dgm:pt>
    <dgm:pt modelId="{E6682AF3-4684-44E1-BEBD-D36ADB481A02}" type="pres">
      <dgm:prSet presAssocID="{9278BE60-120F-41AD-8C80-BF1E85B6F6EF}" presName="connTx" presStyleLbl="parChTrans1D4" presStyleIdx="7" presStyleCnt="21"/>
      <dgm:spPr/>
      <dgm:t>
        <a:bodyPr/>
        <a:lstStyle/>
        <a:p>
          <a:pPr latinLnBrk="1"/>
          <a:endParaRPr lang="ko-KR" altLang="en-US"/>
        </a:p>
      </dgm:t>
    </dgm:pt>
    <dgm:pt modelId="{32E8AA7C-EF6A-4773-AA1A-B18B4D8C97DC}" type="pres">
      <dgm:prSet presAssocID="{5732E8D9-7E53-4345-94A0-A9AB09CB1A84}" presName="root2" presStyleCnt="0"/>
      <dgm:spPr/>
    </dgm:pt>
    <dgm:pt modelId="{F3E923BE-75C2-491D-ADEF-18E6A0D597FF}" type="pres">
      <dgm:prSet presAssocID="{5732E8D9-7E53-4345-94A0-A9AB09CB1A84}" presName="LevelTwoTextNode" presStyleLbl="asst1" presStyleIdx="12" presStyleCnt="26" custScaleX="174405" custScaleY="194872" custLinFactY="-100000" custLinFactNeighborX="-380" custLinFactNeighborY="-12281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F4CE16-5F99-40F1-97DE-53CE09608D88}" type="pres">
      <dgm:prSet presAssocID="{5732E8D9-7E53-4345-94A0-A9AB09CB1A84}" presName="level3hierChild" presStyleCnt="0"/>
      <dgm:spPr/>
    </dgm:pt>
    <dgm:pt modelId="{AB007B3F-3917-4149-A4B2-0CF291E3C0E5}" type="pres">
      <dgm:prSet presAssocID="{BA152059-EB50-4B0C-9646-6BD6FC077055}" presName="conn2-1" presStyleLbl="parChTrans1D4" presStyleIdx="8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7100CA60-5693-48E8-A2D3-E898FDB18BB7}" type="pres">
      <dgm:prSet presAssocID="{BA152059-EB50-4B0C-9646-6BD6FC077055}" presName="connTx" presStyleLbl="parChTrans1D4" presStyleIdx="8" presStyleCnt="21"/>
      <dgm:spPr/>
      <dgm:t>
        <a:bodyPr/>
        <a:lstStyle/>
        <a:p>
          <a:pPr latinLnBrk="1"/>
          <a:endParaRPr lang="ko-KR" altLang="en-US"/>
        </a:p>
      </dgm:t>
    </dgm:pt>
    <dgm:pt modelId="{73788066-51EC-4042-9C55-5235FCB97DEA}" type="pres">
      <dgm:prSet presAssocID="{CB18D5AE-3D9D-497A-BE76-6A5431457A35}" presName="root2" presStyleCnt="0"/>
      <dgm:spPr/>
    </dgm:pt>
    <dgm:pt modelId="{B8B6B1E4-5D24-4847-87CF-ED73AA8027C8}" type="pres">
      <dgm:prSet presAssocID="{CB18D5AE-3D9D-497A-BE76-6A5431457A35}" presName="LevelTwoTextNode" presStyleLbl="asst1" presStyleIdx="13" presStyleCnt="26" custScaleX="174405" custLinFactY="-100000" custLinFactNeighborX="-13317" custLinFactNeighborY="-10467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42E68F-1F89-4EA7-9BFB-B04352D90E21}" type="pres">
      <dgm:prSet presAssocID="{CB18D5AE-3D9D-497A-BE76-6A5431457A35}" presName="level3hierChild" presStyleCnt="0"/>
      <dgm:spPr/>
    </dgm:pt>
    <dgm:pt modelId="{8BFF5A1A-ECD9-461B-A4CF-AE0635B0D108}" type="pres">
      <dgm:prSet presAssocID="{9BBE3D63-E3FF-4513-AA17-519E6B2F959A}" presName="conn2-1" presStyleLbl="parChTrans1D4" presStyleIdx="9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3EDB5946-E30F-406C-9680-9F69204FBB3D}" type="pres">
      <dgm:prSet presAssocID="{9BBE3D63-E3FF-4513-AA17-519E6B2F959A}" presName="connTx" presStyleLbl="parChTrans1D4" presStyleIdx="9" presStyleCnt="21"/>
      <dgm:spPr/>
      <dgm:t>
        <a:bodyPr/>
        <a:lstStyle/>
        <a:p>
          <a:pPr latinLnBrk="1"/>
          <a:endParaRPr lang="ko-KR" altLang="en-US"/>
        </a:p>
      </dgm:t>
    </dgm:pt>
    <dgm:pt modelId="{183FDDEA-876D-45F5-A39E-A4DB78EC71AC}" type="pres">
      <dgm:prSet presAssocID="{58D7C15A-1B1D-4FCC-9392-DA8D7C07EA86}" presName="root2" presStyleCnt="0"/>
      <dgm:spPr/>
    </dgm:pt>
    <dgm:pt modelId="{1424174F-0479-4774-8BF6-40879256DA29}" type="pres">
      <dgm:prSet presAssocID="{58D7C15A-1B1D-4FCC-9392-DA8D7C07EA86}" presName="LevelTwoTextNode" presStyleLbl="asst1" presStyleIdx="14" presStyleCnt="26" custScaleX="174405" custLinFactY="-100000" custLinFactNeighborX="-12017" custLinFactNeighborY="-10819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C3C634-0046-4A41-8B7D-216D8A198C45}" type="pres">
      <dgm:prSet presAssocID="{58D7C15A-1B1D-4FCC-9392-DA8D7C07EA86}" presName="level3hierChild" presStyleCnt="0"/>
      <dgm:spPr/>
    </dgm:pt>
    <dgm:pt modelId="{748626E4-0237-4E93-A160-8616BB4C11A3}" type="pres">
      <dgm:prSet presAssocID="{03AA6E0A-0FAE-4B38-8EF9-EB4F0198F6C9}" presName="conn2-1" presStyleLbl="parChTrans1D4" presStyleIdx="10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C4D24BF3-2D68-426E-A6BC-B3BFDF878581}" type="pres">
      <dgm:prSet presAssocID="{03AA6E0A-0FAE-4B38-8EF9-EB4F0198F6C9}" presName="connTx" presStyleLbl="parChTrans1D4" presStyleIdx="10" presStyleCnt="21"/>
      <dgm:spPr/>
      <dgm:t>
        <a:bodyPr/>
        <a:lstStyle/>
        <a:p>
          <a:pPr latinLnBrk="1"/>
          <a:endParaRPr lang="ko-KR" altLang="en-US"/>
        </a:p>
      </dgm:t>
    </dgm:pt>
    <dgm:pt modelId="{3DDAFD5F-771F-408B-A26C-45DF03968A42}" type="pres">
      <dgm:prSet presAssocID="{E344426B-927E-4959-99DD-C20A3EC30652}" presName="root2" presStyleCnt="0"/>
      <dgm:spPr/>
    </dgm:pt>
    <dgm:pt modelId="{E582BCFA-3239-4757-B7BB-F5772047F479}" type="pres">
      <dgm:prSet presAssocID="{E344426B-927E-4959-99DD-C20A3EC30652}" presName="LevelTwoTextNode" presStyleLbl="asst1" presStyleIdx="15" presStyleCnt="26" custScaleX="174405" custLinFactY="-100000" custLinFactNeighborX="-12017" custLinFactNeighborY="-10819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A37AA5-33C7-4974-889F-89C4A119A8F6}" type="pres">
      <dgm:prSet presAssocID="{E344426B-927E-4959-99DD-C20A3EC30652}" presName="level3hierChild" presStyleCnt="0"/>
      <dgm:spPr/>
    </dgm:pt>
    <dgm:pt modelId="{9238EBF9-A668-41BF-B3B1-F109D96119C1}" type="pres">
      <dgm:prSet presAssocID="{6A1A3C5B-984D-4CA4-B98C-7CB8EDAE4479}" presName="conn2-1" presStyleLbl="parChTrans1D4" presStyleIdx="11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9FF05779-E025-49D1-A2F0-A4A9AD4A444F}" type="pres">
      <dgm:prSet presAssocID="{6A1A3C5B-984D-4CA4-B98C-7CB8EDAE4479}" presName="connTx" presStyleLbl="parChTrans1D4" presStyleIdx="11" presStyleCnt="21"/>
      <dgm:spPr/>
      <dgm:t>
        <a:bodyPr/>
        <a:lstStyle/>
        <a:p>
          <a:pPr latinLnBrk="1"/>
          <a:endParaRPr lang="ko-KR" altLang="en-US"/>
        </a:p>
      </dgm:t>
    </dgm:pt>
    <dgm:pt modelId="{768BEAB8-E4FD-4180-BC92-C61C4A46F589}" type="pres">
      <dgm:prSet presAssocID="{303897CE-6162-466B-AB05-71657B616BE2}" presName="root2" presStyleCnt="0"/>
      <dgm:spPr/>
    </dgm:pt>
    <dgm:pt modelId="{B418C1CE-9D1A-4D03-B338-4CA26C9B91E9}" type="pres">
      <dgm:prSet presAssocID="{303897CE-6162-466B-AB05-71657B616BE2}" presName="LevelTwoTextNode" presStyleLbl="asst1" presStyleIdx="16" presStyleCnt="26" custScaleX="174405" custScaleY="194872" custLinFactY="-100000" custLinFactNeighborX="11327" custLinFactNeighborY="-18095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0355D4-DE8A-42E9-BD85-724ECC859664}" type="pres">
      <dgm:prSet presAssocID="{303897CE-6162-466B-AB05-71657B616BE2}" presName="level3hierChild" presStyleCnt="0"/>
      <dgm:spPr/>
    </dgm:pt>
    <dgm:pt modelId="{6A4280B0-D537-497E-AFFA-A4F2591E5371}" type="pres">
      <dgm:prSet presAssocID="{2E90485D-508B-4305-BE8D-B8193A9BE05A}" presName="conn2-1" presStyleLbl="parChTrans1D4" presStyleIdx="12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5E42D679-FFF3-4EC7-808D-60F6D6B61B57}" type="pres">
      <dgm:prSet presAssocID="{2E90485D-508B-4305-BE8D-B8193A9BE05A}" presName="connTx" presStyleLbl="parChTrans1D4" presStyleIdx="12" presStyleCnt="21"/>
      <dgm:spPr/>
      <dgm:t>
        <a:bodyPr/>
        <a:lstStyle/>
        <a:p>
          <a:pPr latinLnBrk="1"/>
          <a:endParaRPr lang="ko-KR" altLang="en-US"/>
        </a:p>
      </dgm:t>
    </dgm:pt>
    <dgm:pt modelId="{9285C04F-4E29-4880-8322-A16143DD9EB6}" type="pres">
      <dgm:prSet presAssocID="{223603C9-9FD3-4C38-935C-F23F652A36D6}" presName="root2" presStyleCnt="0"/>
      <dgm:spPr/>
    </dgm:pt>
    <dgm:pt modelId="{C8CC0B81-AF92-4875-AF9D-D1816459251F}" type="pres">
      <dgm:prSet presAssocID="{223603C9-9FD3-4C38-935C-F23F652A36D6}" presName="LevelTwoTextNode" presStyleLbl="asst1" presStyleIdx="17" presStyleCnt="26" custScaleX="174405" custLinFactY="-97711" custLinFactNeighborX="-10716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831021-3298-47D4-A19B-97C123C892E9}" type="pres">
      <dgm:prSet presAssocID="{223603C9-9FD3-4C38-935C-F23F652A36D6}" presName="level3hierChild" presStyleCnt="0"/>
      <dgm:spPr/>
    </dgm:pt>
    <dgm:pt modelId="{9D241284-2091-4C32-A334-08A34F56105E}" type="pres">
      <dgm:prSet presAssocID="{D9141FEE-51FB-4676-AC6A-2EDFBC9201B7}" presName="conn2-1" presStyleLbl="parChTrans1D4" presStyleIdx="13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02160334-058B-42F9-ACEC-0E33C5A186D1}" type="pres">
      <dgm:prSet presAssocID="{D9141FEE-51FB-4676-AC6A-2EDFBC9201B7}" presName="connTx" presStyleLbl="parChTrans1D4" presStyleIdx="13" presStyleCnt="21"/>
      <dgm:spPr/>
      <dgm:t>
        <a:bodyPr/>
        <a:lstStyle/>
        <a:p>
          <a:pPr latinLnBrk="1"/>
          <a:endParaRPr lang="ko-KR" altLang="en-US"/>
        </a:p>
      </dgm:t>
    </dgm:pt>
    <dgm:pt modelId="{74FCCBE6-A0E7-490E-B3D7-DD60F067787F}" type="pres">
      <dgm:prSet presAssocID="{2648315A-F8C5-4660-A925-F547C6BCA851}" presName="root2" presStyleCnt="0"/>
      <dgm:spPr/>
    </dgm:pt>
    <dgm:pt modelId="{21B615D1-463B-493E-8353-DC48F20F8043}" type="pres">
      <dgm:prSet presAssocID="{2648315A-F8C5-4660-A925-F547C6BCA851}" presName="LevelTwoTextNode" presStyleLbl="asst1" presStyleIdx="18" presStyleCnt="26" custScaleX="174405" custLinFactY="-97711" custLinFactNeighborX="-10716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C17DB8-54C4-4806-B081-FD588B24E0FD}" type="pres">
      <dgm:prSet presAssocID="{2648315A-F8C5-4660-A925-F547C6BCA851}" presName="level3hierChild" presStyleCnt="0"/>
      <dgm:spPr/>
    </dgm:pt>
    <dgm:pt modelId="{4B432B3A-F973-400B-AFBA-CDE3D2BF6FDC}" type="pres">
      <dgm:prSet presAssocID="{89B62187-6303-4DDF-B541-44F82CC58042}" presName="conn2-1" presStyleLbl="parChTrans1D4" presStyleIdx="14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921E440F-CE4D-43A8-AAC5-FFAF6C81D12A}" type="pres">
      <dgm:prSet presAssocID="{89B62187-6303-4DDF-B541-44F82CC58042}" presName="connTx" presStyleLbl="parChTrans1D4" presStyleIdx="14" presStyleCnt="21"/>
      <dgm:spPr/>
      <dgm:t>
        <a:bodyPr/>
        <a:lstStyle/>
        <a:p>
          <a:pPr latinLnBrk="1"/>
          <a:endParaRPr lang="ko-KR" altLang="en-US"/>
        </a:p>
      </dgm:t>
    </dgm:pt>
    <dgm:pt modelId="{44693E78-A5B9-4B57-91D7-D78A3AB68768}" type="pres">
      <dgm:prSet presAssocID="{07C5E613-9A27-49DB-8B20-6FB4F6F5359C}" presName="root2" presStyleCnt="0"/>
      <dgm:spPr/>
    </dgm:pt>
    <dgm:pt modelId="{6D302482-F737-49F1-A8CA-C0B8DC110EB1}" type="pres">
      <dgm:prSet presAssocID="{07C5E613-9A27-49DB-8B20-6FB4F6F5359C}" presName="LevelTwoTextNode" presStyleLbl="asst1" presStyleIdx="19" presStyleCnt="26" custScaleX="174405" custLinFactY="-97711" custLinFactNeighborX="-10716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08ADF6-1E7B-4BCB-89BF-280FAFCEC0F5}" type="pres">
      <dgm:prSet presAssocID="{07C5E613-9A27-49DB-8B20-6FB4F6F5359C}" presName="level3hierChild" presStyleCnt="0"/>
      <dgm:spPr/>
    </dgm:pt>
    <dgm:pt modelId="{85866BBF-B694-4F2D-93C3-277DE86B14F1}" type="pres">
      <dgm:prSet presAssocID="{D7FDFCF2-2161-4BB1-843C-873DB714B8AA}" presName="conn2-1" presStyleLbl="parChTrans1D4" presStyleIdx="15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DEC02551-F6CB-46C4-A398-E59C269CF1BA}" type="pres">
      <dgm:prSet presAssocID="{D7FDFCF2-2161-4BB1-843C-873DB714B8AA}" presName="connTx" presStyleLbl="parChTrans1D4" presStyleIdx="15" presStyleCnt="21"/>
      <dgm:spPr/>
      <dgm:t>
        <a:bodyPr/>
        <a:lstStyle/>
        <a:p>
          <a:pPr latinLnBrk="1"/>
          <a:endParaRPr lang="ko-KR" altLang="en-US"/>
        </a:p>
      </dgm:t>
    </dgm:pt>
    <dgm:pt modelId="{87B8B6AA-557B-4881-B206-962BA11827A8}" type="pres">
      <dgm:prSet presAssocID="{35E64BE6-08A3-4348-8D23-693364AE7901}" presName="root2" presStyleCnt="0"/>
      <dgm:spPr/>
    </dgm:pt>
    <dgm:pt modelId="{87E2EA3D-0925-455C-BE83-4D47F8824B24}" type="pres">
      <dgm:prSet presAssocID="{35E64BE6-08A3-4348-8D23-693364AE7901}" presName="LevelTwoTextNode" presStyleLbl="asst1" presStyleIdx="20" presStyleCnt="26" custScaleX="174405" custScaleY="194872" custLinFactY="-106973" custLinFactNeighborX="19201" custLinFactNeighborY="-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523DD4-D107-4133-BCC4-336D14F4B305}" type="pres">
      <dgm:prSet presAssocID="{35E64BE6-08A3-4348-8D23-693364AE7901}" presName="level3hierChild" presStyleCnt="0"/>
      <dgm:spPr/>
    </dgm:pt>
    <dgm:pt modelId="{D32898E3-2BEF-4871-9FE8-F49B7EFBC7D5}" type="pres">
      <dgm:prSet presAssocID="{E02C22C0-9CFC-404B-8657-8BC021476572}" presName="conn2-1" presStyleLbl="parChTrans1D4" presStyleIdx="16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5296266E-235B-4ED4-93DC-809832D04A0E}" type="pres">
      <dgm:prSet presAssocID="{E02C22C0-9CFC-404B-8657-8BC021476572}" presName="connTx" presStyleLbl="parChTrans1D4" presStyleIdx="16" presStyleCnt="21"/>
      <dgm:spPr/>
      <dgm:t>
        <a:bodyPr/>
        <a:lstStyle/>
        <a:p>
          <a:pPr latinLnBrk="1"/>
          <a:endParaRPr lang="ko-KR" altLang="en-US"/>
        </a:p>
      </dgm:t>
    </dgm:pt>
    <dgm:pt modelId="{BE01EE23-9BBE-411A-A4C6-4A21F7CC63D6}" type="pres">
      <dgm:prSet presAssocID="{153169CB-6804-4720-8F51-EACE80CAD76E}" presName="root2" presStyleCnt="0"/>
      <dgm:spPr/>
    </dgm:pt>
    <dgm:pt modelId="{DE02449F-3231-4999-B64B-BF42A5C9E1C9}" type="pres">
      <dgm:prSet presAssocID="{153169CB-6804-4720-8F51-EACE80CAD76E}" presName="LevelTwoTextNode" presStyleLbl="asst1" presStyleIdx="21" presStyleCnt="26" custScaleX="174405" custLinFactY="-51388" custLinFactNeighborX="-10716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A67D3E-2048-440D-8038-40B1CC137794}" type="pres">
      <dgm:prSet presAssocID="{153169CB-6804-4720-8F51-EACE80CAD76E}" presName="level3hierChild" presStyleCnt="0"/>
      <dgm:spPr/>
    </dgm:pt>
    <dgm:pt modelId="{EC210410-563B-47DA-BC9C-D387D067F6E3}" type="pres">
      <dgm:prSet presAssocID="{5CCCE76A-FA76-4C4B-A33E-62ECA2106526}" presName="conn2-1" presStyleLbl="parChTrans1D4" presStyleIdx="17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1110D0D0-056A-4E65-BEC0-919EE4F4ED72}" type="pres">
      <dgm:prSet presAssocID="{5CCCE76A-FA76-4C4B-A33E-62ECA2106526}" presName="connTx" presStyleLbl="parChTrans1D4" presStyleIdx="17" presStyleCnt="21"/>
      <dgm:spPr/>
      <dgm:t>
        <a:bodyPr/>
        <a:lstStyle/>
        <a:p>
          <a:pPr latinLnBrk="1"/>
          <a:endParaRPr lang="ko-KR" altLang="en-US"/>
        </a:p>
      </dgm:t>
    </dgm:pt>
    <dgm:pt modelId="{13E11953-D4BB-42F5-942C-2FDE1234A1FD}" type="pres">
      <dgm:prSet presAssocID="{BDCBE6B9-F26E-457F-BF07-2884049A88F9}" presName="root2" presStyleCnt="0"/>
      <dgm:spPr/>
    </dgm:pt>
    <dgm:pt modelId="{42B070C6-1147-4A24-BF0A-1894A0B66250}" type="pres">
      <dgm:prSet presAssocID="{BDCBE6B9-F26E-457F-BF07-2884049A88F9}" presName="LevelTwoTextNode" presStyleLbl="asst1" presStyleIdx="22" presStyleCnt="26" custScaleX="174405" custLinFactY="-51388" custLinFactNeighborX="-10716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B49BA7-21FC-4F8C-9CB6-AA3DED57A45C}" type="pres">
      <dgm:prSet presAssocID="{BDCBE6B9-F26E-457F-BF07-2884049A88F9}" presName="level3hierChild" presStyleCnt="0"/>
      <dgm:spPr/>
    </dgm:pt>
    <dgm:pt modelId="{5FC2E164-3B78-4EC9-860E-B444E84222DF}" type="pres">
      <dgm:prSet presAssocID="{5F7C4857-9B8F-42A5-A04B-02EEAF8A8CC5}" presName="conn2-1" presStyleLbl="parChTrans1D4" presStyleIdx="18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6BEE9745-7B35-4D76-9EA3-4921316F52C5}" type="pres">
      <dgm:prSet presAssocID="{5F7C4857-9B8F-42A5-A04B-02EEAF8A8CC5}" presName="connTx" presStyleLbl="parChTrans1D4" presStyleIdx="18" presStyleCnt="21"/>
      <dgm:spPr/>
      <dgm:t>
        <a:bodyPr/>
        <a:lstStyle/>
        <a:p>
          <a:pPr latinLnBrk="1"/>
          <a:endParaRPr lang="ko-KR" altLang="en-US"/>
        </a:p>
      </dgm:t>
    </dgm:pt>
    <dgm:pt modelId="{86791318-65FF-4ADF-9F35-ED3F4753FE11}" type="pres">
      <dgm:prSet presAssocID="{7D64D456-1991-423A-8208-55E0B937E6AF}" presName="root2" presStyleCnt="0"/>
      <dgm:spPr/>
    </dgm:pt>
    <dgm:pt modelId="{B15377A0-5E2F-4E3F-9FC5-80164E3ED9CD}" type="pres">
      <dgm:prSet presAssocID="{7D64D456-1991-423A-8208-55E0B937E6AF}" presName="LevelTwoTextNode" presStyleLbl="asst1" presStyleIdx="23" presStyleCnt="26" custScaleX="174405" custLinFactY="-51388" custLinFactNeighborX="-10716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E71472-0038-422B-86C6-90219B4CAD17}" type="pres">
      <dgm:prSet presAssocID="{7D64D456-1991-423A-8208-55E0B937E6AF}" presName="level3hierChild" presStyleCnt="0"/>
      <dgm:spPr/>
    </dgm:pt>
    <dgm:pt modelId="{9ED7D85A-E78F-4F8C-9B09-4A30F8894AF5}" type="pres">
      <dgm:prSet presAssocID="{A04ECA2F-40BE-4FFE-AA75-77B680DF0FA7}" presName="conn2-1" presStyleLbl="parChTrans1D4" presStyleIdx="19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E73C6582-5BCB-4968-A8B1-0B8AA2378A46}" type="pres">
      <dgm:prSet presAssocID="{A04ECA2F-40BE-4FFE-AA75-77B680DF0FA7}" presName="connTx" presStyleLbl="parChTrans1D4" presStyleIdx="19" presStyleCnt="21"/>
      <dgm:spPr/>
      <dgm:t>
        <a:bodyPr/>
        <a:lstStyle/>
        <a:p>
          <a:pPr latinLnBrk="1"/>
          <a:endParaRPr lang="ko-KR" altLang="en-US"/>
        </a:p>
      </dgm:t>
    </dgm:pt>
    <dgm:pt modelId="{DDE56B9A-0A46-4434-9A06-1EDBE5F84458}" type="pres">
      <dgm:prSet presAssocID="{67BB9BA1-07B5-4C82-9081-E1F37127881E}" presName="root2" presStyleCnt="0"/>
      <dgm:spPr/>
    </dgm:pt>
    <dgm:pt modelId="{434300BB-DD54-42A3-A615-B14ED14EBA8B}" type="pres">
      <dgm:prSet presAssocID="{67BB9BA1-07B5-4C82-9081-E1F37127881E}" presName="LevelTwoTextNode" presStyleLbl="asst1" presStyleIdx="24" presStyleCnt="26" custScaleX="174405" custLinFactY="-51388" custLinFactNeighborX="-10716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CC2398-7CD3-4297-9FC9-5A755AB58336}" type="pres">
      <dgm:prSet presAssocID="{67BB9BA1-07B5-4C82-9081-E1F37127881E}" presName="level3hierChild" presStyleCnt="0"/>
      <dgm:spPr/>
    </dgm:pt>
    <dgm:pt modelId="{ED2FCCC8-D1C5-4C41-ADCF-85D1CDF24F85}" type="pres">
      <dgm:prSet presAssocID="{E0153618-13B5-42E7-BCF0-1C0636B3705A}" presName="conn2-1" presStyleLbl="parChTrans1D4" presStyleIdx="20" presStyleCnt="21" custScaleX="2000000"/>
      <dgm:spPr/>
      <dgm:t>
        <a:bodyPr/>
        <a:lstStyle/>
        <a:p>
          <a:pPr latinLnBrk="1"/>
          <a:endParaRPr lang="ko-KR" altLang="en-US"/>
        </a:p>
      </dgm:t>
    </dgm:pt>
    <dgm:pt modelId="{6B739C86-E353-4228-BBC5-8CB8C8D47DB6}" type="pres">
      <dgm:prSet presAssocID="{E0153618-13B5-42E7-BCF0-1C0636B3705A}" presName="connTx" presStyleLbl="parChTrans1D4" presStyleIdx="20" presStyleCnt="21"/>
      <dgm:spPr/>
      <dgm:t>
        <a:bodyPr/>
        <a:lstStyle/>
        <a:p>
          <a:pPr latinLnBrk="1"/>
          <a:endParaRPr lang="ko-KR" altLang="en-US"/>
        </a:p>
      </dgm:t>
    </dgm:pt>
    <dgm:pt modelId="{E1ABDDEB-EFFD-4CD5-8E34-EDE7D9CEA51A}" type="pres">
      <dgm:prSet presAssocID="{4B693D41-1CCE-42B3-BDC2-9892FAACFF30}" presName="root2" presStyleCnt="0"/>
      <dgm:spPr/>
    </dgm:pt>
    <dgm:pt modelId="{BD79134A-A732-4E0C-A974-FCD75A9E8E07}" type="pres">
      <dgm:prSet presAssocID="{4B693D41-1CCE-42B3-BDC2-9892FAACFF30}" presName="LevelTwoTextNode" presStyleLbl="asst1" presStyleIdx="25" presStyleCnt="26" custScaleX="174405" custLinFactNeighborX="-659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B43A3A-9C84-46DD-BEBD-8FD3AB3EC520}" type="pres">
      <dgm:prSet presAssocID="{4B693D41-1CCE-42B3-BDC2-9892FAACFF30}" presName="level3hierChild" presStyleCnt="0"/>
      <dgm:spPr/>
    </dgm:pt>
  </dgm:ptLst>
  <dgm:cxnLst>
    <dgm:cxn modelId="{E689775A-C8C8-414B-B6E2-D0E987C5D9BB}" type="presOf" srcId="{B9FB890E-8D0E-483D-854E-57CE417EDE3C}" destId="{3B5757ED-28B3-4C4B-875F-8F98FB339C29}" srcOrd="1" destOrd="0" presId="urn:microsoft.com/office/officeart/2005/8/layout/hierarchy2"/>
    <dgm:cxn modelId="{A65BAC3E-3576-4622-A33A-5BB314C5F2BE}" type="presOf" srcId="{CA9D3B73-8A89-485B-97F3-8FD3E5B0EA45}" destId="{87D5E911-BFD9-4078-A444-C1CBD71F15EE}" srcOrd="0" destOrd="0" presId="urn:microsoft.com/office/officeart/2005/8/layout/hierarchy2"/>
    <dgm:cxn modelId="{F762CED0-41EF-4964-8DCA-F0F74331EF75}" type="presOf" srcId="{D3758EA7-9D3A-400C-9DD0-A60C4D2CA15D}" destId="{891D8B06-CAC9-4A37-8ABA-C5B68FC9449A}" srcOrd="0" destOrd="0" presId="urn:microsoft.com/office/officeart/2005/8/layout/hierarchy2"/>
    <dgm:cxn modelId="{1C04FB5A-4C04-421F-98C9-14C3D3CB40C2}" type="presOf" srcId="{55661575-2AA5-466B-8D37-62B5B70D51BD}" destId="{304602AC-39C6-46A9-8EE7-CCCF18F644E6}" srcOrd="1" destOrd="0" presId="urn:microsoft.com/office/officeart/2005/8/layout/hierarchy2"/>
    <dgm:cxn modelId="{AA7EBCDD-9122-402D-8E37-087BD533B002}" srcId="{BA0D7A3E-54C3-43FD-ADF5-416DDF9E3E17}" destId="{511962DF-0269-49AC-B066-FEDF083A8713}" srcOrd="1" destOrd="0" parTransId="{DB143ECA-F82E-4D3E-9AAC-ADC90A9E7AFA}" sibTransId="{6D65435B-E60A-4F74-B679-EFE392E11700}"/>
    <dgm:cxn modelId="{1F936D8B-D0FC-4157-9954-92EE81EAC287}" type="presOf" srcId="{223603C9-9FD3-4C38-935C-F23F652A36D6}" destId="{C8CC0B81-AF92-4875-AF9D-D1816459251F}" srcOrd="0" destOrd="0" presId="urn:microsoft.com/office/officeart/2005/8/layout/hierarchy2"/>
    <dgm:cxn modelId="{6252444D-4F21-441F-8F23-CF3D24A841AD}" type="presOf" srcId="{EE4681E9-2530-41B5-B979-917120864998}" destId="{BF0607F0-DDAD-476F-9CC2-95D463DAC273}" srcOrd="1" destOrd="0" presId="urn:microsoft.com/office/officeart/2005/8/layout/hierarchy2"/>
    <dgm:cxn modelId="{406F5916-3812-4041-B112-7D73A5A2332D}" type="presOf" srcId="{5CCCE76A-FA76-4C4B-A33E-62ECA2106526}" destId="{EC210410-563B-47DA-BC9C-D387D067F6E3}" srcOrd="0" destOrd="0" presId="urn:microsoft.com/office/officeart/2005/8/layout/hierarchy2"/>
    <dgm:cxn modelId="{A1E03681-E029-43FE-ACB3-D82ACD6A2E85}" type="presOf" srcId="{D7FDFCF2-2161-4BB1-843C-873DB714B8AA}" destId="{DEC02551-F6CB-46C4-A398-E59C269CF1BA}" srcOrd="1" destOrd="0" presId="urn:microsoft.com/office/officeart/2005/8/layout/hierarchy2"/>
    <dgm:cxn modelId="{3CB9D30C-2DB6-4F76-8645-0FB4F8F548C8}" type="presOf" srcId="{FA660A5E-19DA-44CD-A1F3-48865CC3D03A}" destId="{C91FB291-CC01-4D78-8BDD-B78EDADEF6AF}" srcOrd="0" destOrd="0" presId="urn:microsoft.com/office/officeart/2005/8/layout/hierarchy2"/>
    <dgm:cxn modelId="{4666B2CA-F8F3-41AC-92F2-ACC9ED33EE2C}" srcId="{35E64BE6-08A3-4348-8D23-693364AE7901}" destId="{7D64D456-1991-423A-8208-55E0B937E6AF}" srcOrd="2" destOrd="0" parTransId="{5F7C4857-9B8F-42A5-A04B-02EEAF8A8CC5}" sibTransId="{2F4E4831-9E4C-4592-88C7-D5078A4FD1C5}"/>
    <dgm:cxn modelId="{3D8912EB-D1EF-4E6D-BA79-B3840DDF1DB0}" srcId="{1ED592EC-7F2B-4934-9794-357EF1870DBA}" destId="{66899B5B-4C92-4F8C-BE29-35939E284222}" srcOrd="2" destOrd="0" parTransId="{F27BF27A-7B86-4ECE-9FF5-E63A0F949B21}" sibTransId="{0393C531-B388-4C12-8628-9A6081F88D3A}"/>
    <dgm:cxn modelId="{B532D990-B076-45C9-BCE1-B8C782753535}" type="presOf" srcId="{07C5E613-9A27-49DB-8B20-6FB4F6F5359C}" destId="{6D302482-F737-49F1-A8CA-C0B8DC110EB1}" srcOrd="0" destOrd="0" presId="urn:microsoft.com/office/officeart/2005/8/layout/hierarchy2"/>
    <dgm:cxn modelId="{39E48CD8-5B80-453B-8729-4A780CAA8FEE}" type="presOf" srcId="{89B62187-6303-4DDF-B541-44F82CC58042}" destId="{921E440F-CE4D-43A8-AAC5-FFAF6C81D12A}" srcOrd="1" destOrd="0" presId="urn:microsoft.com/office/officeart/2005/8/layout/hierarchy2"/>
    <dgm:cxn modelId="{9B9FF308-ECC2-4B81-A4CC-CABC5EC751C1}" type="presOf" srcId="{9278BE60-120F-41AD-8C80-BF1E85B6F6EF}" destId="{E6682AF3-4684-44E1-BEBD-D36ADB481A02}" srcOrd="1" destOrd="0" presId="urn:microsoft.com/office/officeart/2005/8/layout/hierarchy2"/>
    <dgm:cxn modelId="{D7E0B42C-F65A-4F08-AD6C-21FF635BA63A}" type="presOf" srcId="{662C9306-F9E2-4D6A-9CF5-1DDBF44238CA}" destId="{FC879577-D295-47DC-9C7B-C664938F1422}" srcOrd="0" destOrd="0" presId="urn:microsoft.com/office/officeart/2005/8/layout/hierarchy2"/>
    <dgm:cxn modelId="{6BD63B5B-C710-4C29-8CDC-6F2C3543DA5A}" type="presOf" srcId="{E02C22C0-9CFC-404B-8657-8BC021476572}" destId="{5296266E-235B-4ED4-93DC-809832D04A0E}" srcOrd="1" destOrd="0" presId="urn:microsoft.com/office/officeart/2005/8/layout/hierarchy2"/>
    <dgm:cxn modelId="{EA91BA34-790E-4263-AC00-EBB19B02F30A}" type="presOf" srcId="{D7FDFCF2-2161-4BB1-843C-873DB714B8AA}" destId="{85866BBF-B694-4F2D-93C3-277DE86B14F1}" srcOrd="0" destOrd="0" presId="urn:microsoft.com/office/officeart/2005/8/layout/hierarchy2"/>
    <dgm:cxn modelId="{BCBA469A-8446-4CF8-BA88-2C8DEDB2F1CB}" type="presOf" srcId="{5CCCE76A-FA76-4C4B-A33E-62ECA2106526}" destId="{1110D0D0-056A-4E65-BEC0-919EE4F4ED72}" srcOrd="1" destOrd="0" presId="urn:microsoft.com/office/officeart/2005/8/layout/hierarchy2"/>
    <dgm:cxn modelId="{9D67006B-62EB-422C-B391-079455AF55F0}" srcId="{BA0D7A3E-54C3-43FD-ADF5-416DDF9E3E17}" destId="{789BD3CE-0BBB-4F99-97BB-C126779FC830}" srcOrd="0" destOrd="0" parTransId="{4C320306-BC06-4584-A5F4-315AC443E187}" sibTransId="{2E380A90-02BC-4631-B6A4-C06B86DCF74A}"/>
    <dgm:cxn modelId="{344CAB5A-5700-4002-BFFF-6BF6B5DBF0CD}" type="presOf" srcId="{35E64BE6-08A3-4348-8D23-693364AE7901}" destId="{87E2EA3D-0925-455C-BE83-4D47F8824B24}" srcOrd="0" destOrd="0" presId="urn:microsoft.com/office/officeart/2005/8/layout/hierarchy2"/>
    <dgm:cxn modelId="{15C3B3D5-75C0-4EB7-A670-7F41BA0A7840}" srcId="{BA0D7A3E-54C3-43FD-ADF5-416DDF9E3E17}" destId="{4B693D41-1CCE-42B3-BDC2-9892FAACFF30}" srcOrd="3" destOrd="0" parTransId="{E0153618-13B5-42E7-BCF0-1C0636B3705A}" sibTransId="{A252E3FC-C556-4935-AFEA-56D97A4E8BF6}"/>
    <dgm:cxn modelId="{358D304F-BB5F-4203-ADA4-F12AE9650DFD}" type="presOf" srcId="{4B693D41-1CCE-42B3-BDC2-9892FAACFF30}" destId="{BD79134A-A732-4E0C-A974-FCD75A9E8E07}" srcOrd="0" destOrd="0" presId="urn:microsoft.com/office/officeart/2005/8/layout/hierarchy2"/>
    <dgm:cxn modelId="{E9D16725-6705-4BA4-AA74-E7F7B190D116}" srcId="{1ED592EC-7F2B-4934-9794-357EF1870DBA}" destId="{87014F55-9DB4-470D-9EAC-497D4911E225}" srcOrd="3" destOrd="0" parTransId="{8E81B04B-E6A5-4401-B95D-00A49B97755C}" sibTransId="{8C6EDFFB-E3E9-466E-90BE-3775019714B1}"/>
    <dgm:cxn modelId="{7952DA77-7D6E-46D6-B58A-A7BFB3F6691B}" type="presOf" srcId="{9BBE3D63-E3FF-4513-AA17-519E6B2F959A}" destId="{3EDB5946-E30F-406C-9680-9F69204FBB3D}" srcOrd="1" destOrd="0" presId="urn:microsoft.com/office/officeart/2005/8/layout/hierarchy2"/>
    <dgm:cxn modelId="{5E8A9B2A-183A-4799-8390-8273036B096F}" type="presOf" srcId="{55661575-2AA5-466B-8D37-62B5B70D51BD}" destId="{F68E5ABF-CFF5-4B71-A544-5BDEA63630F2}" srcOrd="0" destOrd="0" presId="urn:microsoft.com/office/officeart/2005/8/layout/hierarchy2"/>
    <dgm:cxn modelId="{AB33C762-BBEC-4D30-B01A-DB39986995AF}" srcId="{F1DC6C15-8BF9-4B7A-9F4F-B8CB09ED6C50}" destId="{686BC1B8-49DF-42CF-9200-E0A60C9B0ABB}" srcOrd="1" destOrd="0" parTransId="{55661575-2AA5-466B-8D37-62B5B70D51BD}" sibTransId="{CD4CC6B2-A10F-4F1F-BA00-757779AD9E18}"/>
    <dgm:cxn modelId="{752479DD-394B-44A9-90A6-692FA5E5533F}" srcId="{D1F73392-A7B3-447B-A0C0-540B5146A5E5}" destId="{F1DC6C15-8BF9-4B7A-9F4F-B8CB09ED6C50}" srcOrd="0" destOrd="0" parTransId="{F06C266F-7714-4EC6-B00E-263664B143F5}" sibTransId="{FE078183-873A-4C13-95D9-E37D8F88A846}"/>
    <dgm:cxn modelId="{E0A1C111-7100-4585-B5EE-70C925D3FDB4}" type="presOf" srcId="{F27BF27A-7B86-4ECE-9FF5-E63A0F949B21}" destId="{8459EE88-C18F-44C0-8C3D-187128B4DDD0}" srcOrd="0" destOrd="0" presId="urn:microsoft.com/office/officeart/2005/8/layout/hierarchy2"/>
    <dgm:cxn modelId="{9A93D134-716C-4A61-9A72-266B8C68A8EE}" type="presOf" srcId="{4C320306-BC06-4584-A5F4-315AC443E187}" destId="{99B84405-6BA5-4B33-9747-C103B95458F1}" srcOrd="1" destOrd="0" presId="urn:microsoft.com/office/officeart/2005/8/layout/hierarchy2"/>
    <dgm:cxn modelId="{C5202BD9-2473-4BED-B19E-9388C95E11E1}" type="presOf" srcId="{5F7C4857-9B8F-42A5-A04B-02EEAF8A8CC5}" destId="{6BEE9745-7B35-4D76-9EA3-4921316F52C5}" srcOrd="1" destOrd="0" presId="urn:microsoft.com/office/officeart/2005/8/layout/hierarchy2"/>
    <dgm:cxn modelId="{503E40E2-EBDB-40B0-8C76-9760CCE3941D}" srcId="{303897CE-6162-466B-AB05-71657B616BE2}" destId="{07C5E613-9A27-49DB-8B20-6FB4F6F5359C}" srcOrd="2" destOrd="0" parTransId="{89B62187-6303-4DDF-B541-44F82CC58042}" sibTransId="{99697ABC-2501-4927-A4D5-40AEED87CD59}"/>
    <dgm:cxn modelId="{8CBA4B56-71AA-402A-9B4D-DB8D6AC3185D}" type="presOf" srcId="{CA9D3B73-8A89-485B-97F3-8FD3E5B0EA45}" destId="{2A183FC2-12A4-4331-B562-859A6EFC3AA7}" srcOrd="1" destOrd="0" presId="urn:microsoft.com/office/officeart/2005/8/layout/hierarchy2"/>
    <dgm:cxn modelId="{4D4955ED-1011-4F1F-832E-FE4B0C26203C}" type="presOf" srcId="{BA0D7A3E-54C3-43FD-ADF5-416DDF9E3E17}" destId="{8E40AFEA-1002-4186-B970-A7FCC341188A}" srcOrd="0" destOrd="0" presId="urn:microsoft.com/office/officeart/2005/8/layout/hierarchy2"/>
    <dgm:cxn modelId="{39B78C3E-6AD0-4E0C-9A54-D78C7D1417E2}" type="presOf" srcId="{BA152059-EB50-4B0C-9646-6BD6FC077055}" destId="{AB007B3F-3917-4149-A4B2-0CF291E3C0E5}" srcOrd="0" destOrd="0" presId="urn:microsoft.com/office/officeart/2005/8/layout/hierarchy2"/>
    <dgm:cxn modelId="{478E79C6-F239-40F2-94C4-F9E74C4997DF}" srcId="{FA660A5E-19DA-44CD-A1F3-48865CC3D03A}" destId="{BA0D7A3E-54C3-43FD-ADF5-416DDF9E3E17}" srcOrd="1" destOrd="0" parTransId="{EE4681E9-2530-41B5-B979-917120864998}" sibTransId="{C8E9F760-0CE0-4536-A71C-6B2B443896C8}"/>
    <dgm:cxn modelId="{7FE2AA0C-D70F-4385-90A7-790D9867EC31}" type="presOf" srcId="{D1F73392-A7B3-447B-A0C0-540B5146A5E5}" destId="{1CB9ADA8-B24F-4C0A-AD93-9C41CF579D3D}" srcOrd="0" destOrd="0" presId="urn:microsoft.com/office/officeart/2005/8/layout/hierarchy2"/>
    <dgm:cxn modelId="{B6C32DE9-410D-4FC1-B467-D839008864E2}" srcId="{35E64BE6-08A3-4348-8D23-693364AE7901}" destId="{153169CB-6804-4720-8F51-EACE80CAD76E}" srcOrd="0" destOrd="0" parTransId="{E02C22C0-9CFC-404B-8657-8BC021476572}" sibTransId="{4033A742-00C3-43B9-8B6E-9A62E4A20951}"/>
    <dgm:cxn modelId="{CC2D7CCD-E08D-443A-847F-8D59259343AF}" srcId="{F1DC6C15-8BF9-4B7A-9F4F-B8CB09ED6C50}" destId="{2FE8FC1A-AA30-4667-B3F5-456AB35C9EF4}" srcOrd="0" destOrd="0" parTransId="{EEE426A7-CAC0-458E-9BA2-2861FA04FC99}" sibTransId="{9787B3B1-041F-47E2-A84D-F29F0509B469}"/>
    <dgm:cxn modelId="{2DDDB63D-F88B-418A-BE8A-E6DF913542D2}" srcId="{35E64BE6-08A3-4348-8D23-693364AE7901}" destId="{BDCBE6B9-F26E-457F-BF07-2884049A88F9}" srcOrd="1" destOrd="0" parTransId="{5CCCE76A-FA76-4C4B-A33E-62ECA2106526}" sibTransId="{A2C2F6A4-C24C-493B-B8D9-5807AF7A2BF8}"/>
    <dgm:cxn modelId="{A18E80E5-6494-4BDF-8E15-819BEE68D994}" type="presOf" srcId="{2E90485D-508B-4305-BE8D-B8193A9BE05A}" destId="{5E42D679-FFF3-4EC7-808D-60F6D6B61B57}" srcOrd="1" destOrd="0" presId="urn:microsoft.com/office/officeart/2005/8/layout/hierarchy2"/>
    <dgm:cxn modelId="{E11A3243-7622-41F0-A0D2-DCE6E5F0B9F3}" type="presOf" srcId="{43414F29-DF85-46C0-BF76-6B17F14A5C7E}" destId="{214BB83E-EAAF-4724-84FF-4167859BB0EB}" srcOrd="0" destOrd="0" presId="urn:microsoft.com/office/officeart/2005/8/layout/hierarchy2"/>
    <dgm:cxn modelId="{53C6C27F-A4A6-4E09-AD1D-30E31F86E880}" type="presOf" srcId="{303897CE-6162-466B-AB05-71657B616BE2}" destId="{B418C1CE-9D1A-4D03-B338-4CA26C9B91E9}" srcOrd="0" destOrd="0" presId="urn:microsoft.com/office/officeart/2005/8/layout/hierarchy2"/>
    <dgm:cxn modelId="{95BC0CDA-A3D8-4222-8CA0-ED178DA5FC56}" srcId="{303897CE-6162-466B-AB05-71657B616BE2}" destId="{223603C9-9FD3-4C38-935C-F23F652A36D6}" srcOrd="0" destOrd="0" parTransId="{2E90485D-508B-4305-BE8D-B8193A9BE05A}" sibTransId="{E329D0C4-57B3-4FCE-9EC6-A027E021052A}"/>
    <dgm:cxn modelId="{29A6CB67-5370-4101-B356-C1C7BB2CC49F}" type="presOf" srcId="{7D64D456-1991-423A-8208-55E0B937E6AF}" destId="{B15377A0-5E2F-4E3F-9FC5-80164E3ED9CD}" srcOrd="0" destOrd="0" presId="urn:microsoft.com/office/officeart/2005/8/layout/hierarchy2"/>
    <dgm:cxn modelId="{380FA6FF-A498-4949-8309-57ED33596E9E}" srcId="{662C9306-F9E2-4D6A-9CF5-1DDBF44238CA}" destId="{35E64BE6-08A3-4348-8D23-693364AE7901}" srcOrd="2" destOrd="0" parTransId="{D7FDFCF2-2161-4BB1-843C-873DB714B8AA}" sibTransId="{9B7E380D-7436-4589-A681-CFF9EAF53F0D}"/>
    <dgm:cxn modelId="{3D0F0F3C-5ED8-4AFF-AFB7-DFD27AEB4E9D}" type="presOf" srcId="{511962DF-0269-49AC-B066-FEDF083A8713}" destId="{CF5F35A0-6762-4A04-B5F2-56717944459A}" srcOrd="0" destOrd="0" presId="urn:microsoft.com/office/officeart/2005/8/layout/hierarchy2"/>
    <dgm:cxn modelId="{8655E9F0-06EA-4BB8-801D-93E7C40A604E}" type="presOf" srcId="{66899B5B-4C92-4F8C-BE29-35939E284222}" destId="{E4B7EE9A-5EEB-435C-84C4-9A2F4103DFBF}" srcOrd="0" destOrd="0" presId="urn:microsoft.com/office/officeart/2005/8/layout/hierarchy2"/>
    <dgm:cxn modelId="{1775F881-FCA8-4418-A805-820E830EA373}" type="presOf" srcId="{B9FB890E-8D0E-483D-854E-57CE417EDE3C}" destId="{57EF256B-4742-40DD-AE41-26DBE00C41E6}" srcOrd="0" destOrd="0" presId="urn:microsoft.com/office/officeart/2005/8/layout/hierarchy2"/>
    <dgm:cxn modelId="{31AE7D6C-A49B-4AB2-BD6C-8FB2CDBA9691}" type="presOf" srcId="{EEE426A7-CAC0-458E-9BA2-2861FA04FC99}" destId="{04FB2881-9990-4088-9AD1-C103CDB296C4}" srcOrd="0" destOrd="0" presId="urn:microsoft.com/office/officeart/2005/8/layout/hierarchy2"/>
    <dgm:cxn modelId="{8A920A5D-5CF6-41D6-89FC-34D20B510D6B}" type="presOf" srcId="{8E81B04B-E6A5-4401-B95D-00A49B97755C}" destId="{D7F8509A-3B38-4E65-A1BE-7DB95E5386B0}" srcOrd="1" destOrd="0" presId="urn:microsoft.com/office/officeart/2005/8/layout/hierarchy2"/>
    <dgm:cxn modelId="{F4E65CBC-C4CC-4D40-8575-BF0EEF654CB7}" type="presOf" srcId="{9278BE60-120F-41AD-8C80-BF1E85B6F6EF}" destId="{02AC7CA2-3A65-4BE4-ACF7-096776C483D1}" srcOrd="0" destOrd="0" presId="urn:microsoft.com/office/officeart/2005/8/layout/hierarchy2"/>
    <dgm:cxn modelId="{5994F65C-4BBA-4D93-AEF1-99AF6C0AB66A}" type="presOf" srcId="{D9141FEE-51FB-4676-AC6A-2EDFBC9201B7}" destId="{02160334-058B-42F9-ACEC-0E33C5A186D1}" srcOrd="1" destOrd="0" presId="urn:microsoft.com/office/officeart/2005/8/layout/hierarchy2"/>
    <dgm:cxn modelId="{3D560D7F-4484-4085-9F46-7BB5E444021D}" type="presOf" srcId="{E02C22C0-9CFC-404B-8657-8BC021476572}" destId="{D32898E3-2BEF-4871-9FE8-F49B7EFBC7D5}" srcOrd="0" destOrd="0" presId="urn:microsoft.com/office/officeart/2005/8/layout/hierarchy2"/>
    <dgm:cxn modelId="{B44A25A5-FFBD-4D65-A32A-CCA91E35A8F2}" type="presOf" srcId="{43414F29-DF85-46C0-BF76-6B17F14A5C7E}" destId="{08B8E63B-C44C-4527-93A8-A6E5BC46D431}" srcOrd="1" destOrd="0" presId="urn:microsoft.com/office/officeart/2005/8/layout/hierarchy2"/>
    <dgm:cxn modelId="{0A9709AE-6315-4C8A-B805-D76169AA8037}" srcId="{5732E8D9-7E53-4345-94A0-A9AB09CB1A84}" destId="{E344426B-927E-4959-99DD-C20A3EC30652}" srcOrd="2" destOrd="0" parTransId="{03AA6E0A-0FAE-4B38-8EF9-EB4F0198F6C9}" sibTransId="{EDB75142-F8F4-4956-91CE-F8D1ED17B1FD}"/>
    <dgm:cxn modelId="{0DD9C3AD-DD12-4068-9A4B-63C11F9B0911}" srcId="{1ED592EC-7F2B-4934-9794-357EF1870DBA}" destId="{F4892688-0C32-4C74-8B11-4C7221264266}" srcOrd="0" destOrd="0" parTransId="{B9FB890E-8D0E-483D-854E-57CE417EDE3C}" sibTransId="{B6A60BFC-9400-4650-B96C-8F54F98738C4}"/>
    <dgm:cxn modelId="{13423265-803D-4A06-AC0E-C1B804495E5E}" type="presOf" srcId="{2E90485D-508B-4305-BE8D-B8193A9BE05A}" destId="{6A4280B0-D537-497E-AFFA-A4F2591E5371}" srcOrd="0" destOrd="0" presId="urn:microsoft.com/office/officeart/2005/8/layout/hierarchy2"/>
    <dgm:cxn modelId="{E386602D-8552-4E3A-8472-ECB0158ADC2E}" type="presOf" srcId="{58D7C15A-1B1D-4FCC-9392-DA8D7C07EA86}" destId="{1424174F-0479-4774-8BF6-40879256DA29}" srcOrd="0" destOrd="0" presId="urn:microsoft.com/office/officeart/2005/8/layout/hierarchy2"/>
    <dgm:cxn modelId="{12C6D501-C110-456F-B415-07EAFE4621C7}" srcId="{5732E8D9-7E53-4345-94A0-A9AB09CB1A84}" destId="{58D7C15A-1B1D-4FCC-9392-DA8D7C07EA86}" srcOrd="1" destOrd="0" parTransId="{9BBE3D63-E3FF-4513-AA17-519E6B2F959A}" sibTransId="{06D89603-9BE5-49C4-9FEC-B1C916FB28FE}"/>
    <dgm:cxn modelId="{4A73F927-1760-48BC-8BB4-1CBBF290D856}" srcId="{5732E8D9-7E53-4345-94A0-A9AB09CB1A84}" destId="{CB18D5AE-3D9D-497A-BE76-6A5431457A35}" srcOrd="0" destOrd="0" parTransId="{BA152059-EB50-4B0C-9646-6BD6FC077055}" sibTransId="{17FCC72B-F148-4EAA-B9E4-4DA523DAC088}"/>
    <dgm:cxn modelId="{510BE20E-A6CE-41B3-A4B5-144DBD1D8349}" type="presOf" srcId="{1ED592EC-7F2B-4934-9794-357EF1870DBA}" destId="{453E15A8-383A-4C52-BFB9-38B7F469276E}" srcOrd="0" destOrd="0" presId="urn:microsoft.com/office/officeart/2005/8/layout/hierarchy2"/>
    <dgm:cxn modelId="{78FBD02D-B727-4ED0-8091-94E200998D6F}" srcId="{1ED592EC-7F2B-4934-9794-357EF1870DBA}" destId="{D3758EA7-9D3A-400C-9DD0-A60C4D2CA15D}" srcOrd="1" destOrd="0" parTransId="{43414F29-DF85-46C0-BF76-6B17F14A5C7E}" sibTransId="{9D2B02B0-B32D-486D-8970-4D8B09A3E2F1}"/>
    <dgm:cxn modelId="{9853107F-9703-418D-9D64-4DD3B4EE7521}" type="presOf" srcId="{FC6ABBC6-90A0-4284-998B-1B073D89EC2D}" destId="{D6FDF95B-F6FE-4C6E-ABE1-A2CC2B3B44C8}" srcOrd="0" destOrd="0" presId="urn:microsoft.com/office/officeart/2005/8/layout/hierarchy2"/>
    <dgm:cxn modelId="{818805A3-0956-4311-9940-9E2628A04A90}" type="presOf" srcId="{2648315A-F8C5-4660-A925-F547C6BCA851}" destId="{21B615D1-463B-493E-8353-DC48F20F8043}" srcOrd="0" destOrd="0" presId="urn:microsoft.com/office/officeart/2005/8/layout/hierarchy2"/>
    <dgm:cxn modelId="{C2A1E496-6462-4B1C-B183-083F5B6A2F38}" srcId="{F1DC6C15-8BF9-4B7A-9F4F-B8CB09ED6C50}" destId="{FA660A5E-19DA-44CD-A1F3-48865CC3D03A}" srcOrd="2" destOrd="0" parTransId="{FC6ABBC6-90A0-4284-998B-1B073D89EC2D}" sibTransId="{484BD22E-768C-428B-8DF1-A83081D7A88E}"/>
    <dgm:cxn modelId="{0DBCA6AB-688D-440E-90B0-49A5A592CB1C}" type="presOf" srcId="{A04ECA2F-40BE-4FFE-AA75-77B680DF0FA7}" destId="{9ED7D85A-E78F-4F8C-9B09-4A30F8894AF5}" srcOrd="0" destOrd="0" presId="urn:microsoft.com/office/officeart/2005/8/layout/hierarchy2"/>
    <dgm:cxn modelId="{0FC25921-1BB7-4605-99EA-E2BDEF253144}" type="presOf" srcId="{153169CB-6804-4720-8F51-EACE80CAD76E}" destId="{DE02449F-3231-4999-B64B-BF42A5C9E1C9}" srcOrd="0" destOrd="0" presId="urn:microsoft.com/office/officeart/2005/8/layout/hierarchy2"/>
    <dgm:cxn modelId="{291F4646-D697-4B81-A297-E57E4BE32FA3}" type="presOf" srcId="{FC6ABBC6-90A0-4284-998B-1B073D89EC2D}" destId="{0E4BFAF8-2962-423F-9BA8-EE73CF839096}" srcOrd="1" destOrd="0" presId="urn:microsoft.com/office/officeart/2005/8/layout/hierarchy2"/>
    <dgm:cxn modelId="{7A7DF2AE-AD1A-4943-84C8-91FB0555187A}" type="presOf" srcId="{8E81B04B-E6A5-4401-B95D-00A49B97755C}" destId="{EC2AE513-342A-40C1-A80D-A7AF15932A42}" srcOrd="0" destOrd="0" presId="urn:microsoft.com/office/officeart/2005/8/layout/hierarchy2"/>
    <dgm:cxn modelId="{061D6C8C-4018-4802-B05E-870A4D9E0D7B}" srcId="{303897CE-6162-466B-AB05-71657B616BE2}" destId="{2648315A-F8C5-4660-A925-F547C6BCA851}" srcOrd="1" destOrd="0" parTransId="{D9141FEE-51FB-4676-AC6A-2EDFBC9201B7}" sibTransId="{EABD1CF3-2F29-43F8-A63E-B00B4D152374}"/>
    <dgm:cxn modelId="{15609FC5-A6EB-41E0-9670-2003BEC63592}" type="presOf" srcId="{1731A55F-57DE-44F2-93AF-689667D2D03F}" destId="{CFBCF444-6B07-401F-BF08-0B40EF3711DF}" srcOrd="1" destOrd="0" presId="urn:microsoft.com/office/officeart/2005/8/layout/hierarchy2"/>
    <dgm:cxn modelId="{4E7006D3-CBAB-4B30-9846-5F33E0D5FCBA}" type="presOf" srcId="{9BBE3D63-E3FF-4513-AA17-519E6B2F959A}" destId="{8BFF5A1A-ECD9-461B-A4CF-AE0635B0D108}" srcOrd="0" destOrd="0" presId="urn:microsoft.com/office/officeart/2005/8/layout/hierarchy2"/>
    <dgm:cxn modelId="{64C10671-6FC2-4ACC-9ED7-9AA211ED2AA3}" type="presOf" srcId="{03AA6E0A-0FAE-4B38-8EF9-EB4F0198F6C9}" destId="{748626E4-0237-4E93-A160-8616BB4C11A3}" srcOrd="0" destOrd="0" presId="urn:microsoft.com/office/officeart/2005/8/layout/hierarchy2"/>
    <dgm:cxn modelId="{8C8ECBDF-1A6E-4D3B-9CCF-76CD3D0D1009}" type="presOf" srcId="{03AA6E0A-0FAE-4B38-8EF9-EB4F0198F6C9}" destId="{C4D24BF3-2D68-426E-A6BC-B3BFDF878581}" srcOrd="1" destOrd="0" presId="urn:microsoft.com/office/officeart/2005/8/layout/hierarchy2"/>
    <dgm:cxn modelId="{4FE29F79-EF7F-498E-9161-3474092658F9}" type="presOf" srcId="{5732E8D9-7E53-4345-94A0-A9AB09CB1A84}" destId="{F3E923BE-75C2-491D-ADEF-18E6A0D597FF}" srcOrd="0" destOrd="0" presId="urn:microsoft.com/office/officeart/2005/8/layout/hierarchy2"/>
    <dgm:cxn modelId="{5634B3A3-13D4-4723-ACA2-ABE914B68942}" type="presOf" srcId="{DB143ECA-F82E-4D3E-9AAC-ADC90A9E7AFA}" destId="{DDB1A0BC-CBF4-4DB7-A33B-01C41D924156}" srcOrd="1" destOrd="0" presId="urn:microsoft.com/office/officeart/2005/8/layout/hierarchy2"/>
    <dgm:cxn modelId="{29BD82DF-5F06-4E9E-A2B5-12E6CF305FBC}" type="presOf" srcId="{D9141FEE-51FB-4676-AC6A-2EDFBC9201B7}" destId="{9D241284-2091-4C32-A334-08A34F56105E}" srcOrd="0" destOrd="0" presId="urn:microsoft.com/office/officeart/2005/8/layout/hierarchy2"/>
    <dgm:cxn modelId="{2AAA9AF0-7E35-45BF-9688-C22AE3A143BE}" type="presOf" srcId="{1731A55F-57DE-44F2-93AF-689667D2D03F}" destId="{71D1C147-55DB-4300-8F7E-6FDBBBF5A8C7}" srcOrd="0" destOrd="0" presId="urn:microsoft.com/office/officeart/2005/8/layout/hierarchy2"/>
    <dgm:cxn modelId="{CCBE8B23-7E98-4986-A19B-C68E6F1E4421}" type="presOf" srcId="{E0153618-13B5-42E7-BCF0-1C0636B3705A}" destId="{6B739C86-E353-4228-BBC5-8CB8C8D47DB6}" srcOrd="1" destOrd="0" presId="urn:microsoft.com/office/officeart/2005/8/layout/hierarchy2"/>
    <dgm:cxn modelId="{CA0412D4-473B-412A-A4E0-2B9BDA7936DD}" type="presOf" srcId="{EE4681E9-2530-41B5-B979-917120864998}" destId="{E2217791-82E6-407E-8593-51B1BA7E544B}" srcOrd="0" destOrd="0" presId="urn:microsoft.com/office/officeart/2005/8/layout/hierarchy2"/>
    <dgm:cxn modelId="{3A65DBBA-A327-4128-9540-E3F6694CD4A5}" type="presOf" srcId="{67BB9BA1-07B5-4C82-9081-E1F37127881E}" destId="{434300BB-DD54-42A3-A615-B14ED14EBA8B}" srcOrd="0" destOrd="0" presId="urn:microsoft.com/office/officeart/2005/8/layout/hierarchy2"/>
    <dgm:cxn modelId="{303E5018-53F8-4A41-A656-586DC41EE07D}" srcId="{BA0D7A3E-54C3-43FD-ADF5-416DDF9E3E17}" destId="{662C9306-F9E2-4D6A-9CF5-1DDBF44238CA}" srcOrd="2" destOrd="0" parTransId="{CA9D3B73-8A89-485B-97F3-8FD3E5B0EA45}" sibTransId="{2B936275-DD23-49C1-A979-FF4E8F8FD4A0}"/>
    <dgm:cxn modelId="{8912A260-D72A-4D5B-BF19-2CE09933FCE5}" type="presOf" srcId="{BDCBE6B9-F26E-457F-BF07-2884049A88F9}" destId="{42B070C6-1147-4A24-BF0A-1894A0B66250}" srcOrd="0" destOrd="0" presId="urn:microsoft.com/office/officeart/2005/8/layout/hierarchy2"/>
    <dgm:cxn modelId="{947CFB03-5FD1-42FF-A326-611590D499D4}" srcId="{662C9306-F9E2-4D6A-9CF5-1DDBF44238CA}" destId="{303897CE-6162-466B-AB05-71657B616BE2}" srcOrd="1" destOrd="0" parTransId="{6A1A3C5B-984D-4CA4-B98C-7CB8EDAE4479}" sibTransId="{85C1AC64-9F4D-4C43-AC71-33584ADE0905}"/>
    <dgm:cxn modelId="{14A82581-781B-4BCD-845C-2D8BAA361322}" srcId="{35E64BE6-08A3-4348-8D23-693364AE7901}" destId="{67BB9BA1-07B5-4C82-9081-E1F37127881E}" srcOrd="3" destOrd="0" parTransId="{A04ECA2F-40BE-4FFE-AA75-77B680DF0FA7}" sibTransId="{D494125E-889B-4C8B-A0D6-3DB760F0F9EB}"/>
    <dgm:cxn modelId="{84EA1F20-5E1B-4EB0-A809-F12EA3CD8997}" type="presOf" srcId="{F27BF27A-7B86-4ECE-9FF5-E63A0F949B21}" destId="{AA4BE0D4-2E15-40F4-8498-4F5C7DC26E30}" srcOrd="1" destOrd="0" presId="urn:microsoft.com/office/officeart/2005/8/layout/hierarchy2"/>
    <dgm:cxn modelId="{7F9022D0-7607-4D9E-A981-7BCB38C2E9C6}" type="presOf" srcId="{89B62187-6303-4DDF-B541-44F82CC58042}" destId="{4B432B3A-F973-400B-AFBA-CDE3D2BF6FDC}" srcOrd="0" destOrd="0" presId="urn:microsoft.com/office/officeart/2005/8/layout/hierarchy2"/>
    <dgm:cxn modelId="{A8C253FB-01BA-47DF-912A-C60AEDACB024}" type="presOf" srcId="{87014F55-9DB4-470D-9EAC-497D4911E225}" destId="{E5C1ACD1-C720-45BC-B03D-CF69E6842AAA}" srcOrd="0" destOrd="0" presId="urn:microsoft.com/office/officeart/2005/8/layout/hierarchy2"/>
    <dgm:cxn modelId="{402DF15B-9F1D-426C-8BB2-56556CC5C5B5}" type="presOf" srcId="{DB143ECA-F82E-4D3E-9AAC-ADC90A9E7AFA}" destId="{D36FEF0C-C1AB-4E53-8371-651C95046C1A}" srcOrd="0" destOrd="0" presId="urn:microsoft.com/office/officeart/2005/8/layout/hierarchy2"/>
    <dgm:cxn modelId="{91B26438-50EB-4A42-811A-D036C429B25E}" type="presOf" srcId="{F1DC6C15-8BF9-4B7A-9F4F-B8CB09ED6C50}" destId="{0FAC076B-A21E-495F-91F9-25DEBAD89E3E}" srcOrd="0" destOrd="0" presId="urn:microsoft.com/office/officeart/2005/8/layout/hierarchy2"/>
    <dgm:cxn modelId="{E4F1ABA1-B33D-4B3C-8C47-1DF3604E5719}" type="presOf" srcId="{686BC1B8-49DF-42CF-9200-E0A60C9B0ABB}" destId="{30F6AD37-8092-43F0-B1DC-C8EBE02819CB}" srcOrd="0" destOrd="0" presId="urn:microsoft.com/office/officeart/2005/8/layout/hierarchy2"/>
    <dgm:cxn modelId="{1FAC8464-B1D9-431A-ABBB-0FFF935FDAC7}" type="presOf" srcId="{A04ECA2F-40BE-4FFE-AA75-77B680DF0FA7}" destId="{E73C6582-5BCB-4968-A8B1-0B8AA2378A46}" srcOrd="1" destOrd="0" presId="urn:microsoft.com/office/officeart/2005/8/layout/hierarchy2"/>
    <dgm:cxn modelId="{6B7D99D7-3B21-4831-9909-D4EDC0747765}" type="presOf" srcId="{2FE8FC1A-AA30-4667-B3F5-456AB35C9EF4}" destId="{7677283E-8FE2-4EC2-B0F1-B3D8FD53B5DD}" srcOrd="0" destOrd="0" presId="urn:microsoft.com/office/officeart/2005/8/layout/hierarchy2"/>
    <dgm:cxn modelId="{570800F5-2D71-4685-A90F-9F556C13D243}" srcId="{FA660A5E-19DA-44CD-A1F3-48865CC3D03A}" destId="{1ED592EC-7F2B-4934-9794-357EF1870DBA}" srcOrd="0" destOrd="0" parTransId="{1731A55F-57DE-44F2-93AF-689667D2D03F}" sibTransId="{72B305AD-1582-419F-8B8B-3B0C477F3506}"/>
    <dgm:cxn modelId="{7CD75DE2-446A-47FE-BF0B-32C7E0598083}" type="presOf" srcId="{CB18D5AE-3D9D-497A-BE76-6A5431457A35}" destId="{B8B6B1E4-5D24-4847-87CF-ED73AA8027C8}" srcOrd="0" destOrd="0" presId="urn:microsoft.com/office/officeart/2005/8/layout/hierarchy2"/>
    <dgm:cxn modelId="{88460833-C99A-4E66-8F86-7CED041FA6FD}" type="presOf" srcId="{6A1A3C5B-984D-4CA4-B98C-7CB8EDAE4479}" destId="{9238EBF9-A668-41BF-B3B1-F109D96119C1}" srcOrd="0" destOrd="0" presId="urn:microsoft.com/office/officeart/2005/8/layout/hierarchy2"/>
    <dgm:cxn modelId="{C6A71C28-44D4-4C5F-84B5-5DB9AC36BFF1}" type="presOf" srcId="{5F7C4857-9B8F-42A5-A04B-02EEAF8A8CC5}" destId="{5FC2E164-3B78-4EC9-860E-B444E84222DF}" srcOrd="0" destOrd="0" presId="urn:microsoft.com/office/officeart/2005/8/layout/hierarchy2"/>
    <dgm:cxn modelId="{DEC07077-4140-40FC-8020-45D79F280F36}" type="presOf" srcId="{6A1A3C5B-984D-4CA4-B98C-7CB8EDAE4479}" destId="{9FF05779-E025-49D1-A2F0-A4A9AD4A444F}" srcOrd="1" destOrd="0" presId="urn:microsoft.com/office/officeart/2005/8/layout/hierarchy2"/>
    <dgm:cxn modelId="{00CA07D7-5669-40DC-8B38-E0CCEE7F8C8C}" type="presOf" srcId="{F4892688-0C32-4C74-8B11-4C7221264266}" destId="{BED215C1-0C05-4B37-8EAE-18EF342FE0A9}" srcOrd="0" destOrd="0" presId="urn:microsoft.com/office/officeart/2005/8/layout/hierarchy2"/>
    <dgm:cxn modelId="{72134B8D-DF8C-4351-BF9F-AB4A86A7543F}" type="presOf" srcId="{BA152059-EB50-4B0C-9646-6BD6FC077055}" destId="{7100CA60-5693-48E8-A2D3-E898FDB18BB7}" srcOrd="1" destOrd="0" presId="urn:microsoft.com/office/officeart/2005/8/layout/hierarchy2"/>
    <dgm:cxn modelId="{4F664A06-2DBE-4443-9027-0A4EF47ADEBF}" type="presOf" srcId="{789BD3CE-0BBB-4F99-97BB-C126779FC830}" destId="{785EF885-8558-49FA-8BF6-8A1AEA4A5B91}" srcOrd="0" destOrd="0" presId="urn:microsoft.com/office/officeart/2005/8/layout/hierarchy2"/>
    <dgm:cxn modelId="{EA138496-63DE-4566-B030-1BFE2519B49C}" type="presOf" srcId="{4C320306-BC06-4584-A5F4-315AC443E187}" destId="{DD276532-7326-4A74-B9A9-49F6475EFBE3}" srcOrd="0" destOrd="0" presId="urn:microsoft.com/office/officeart/2005/8/layout/hierarchy2"/>
    <dgm:cxn modelId="{FC7026A6-7C4F-4745-98F3-E6F271C2F52E}" srcId="{662C9306-F9E2-4D6A-9CF5-1DDBF44238CA}" destId="{5732E8D9-7E53-4345-94A0-A9AB09CB1A84}" srcOrd="0" destOrd="0" parTransId="{9278BE60-120F-41AD-8C80-BF1E85B6F6EF}" sibTransId="{79399CB6-A96C-4A9A-BF29-CD74857D3FA2}"/>
    <dgm:cxn modelId="{0C796A94-989D-46CE-89C6-9B61006F040E}" type="presOf" srcId="{EEE426A7-CAC0-458E-9BA2-2861FA04FC99}" destId="{21AFC63D-D98A-437E-85E8-A49FC5B613F5}" srcOrd="1" destOrd="0" presId="urn:microsoft.com/office/officeart/2005/8/layout/hierarchy2"/>
    <dgm:cxn modelId="{BF9AE3EA-F13A-481D-8F99-44168542E210}" type="presOf" srcId="{E344426B-927E-4959-99DD-C20A3EC30652}" destId="{E582BCFA-3239-4757-B7BB-F5772047F479}" srcOrd="0" destOrd="0" presId="urn:microsoft.com/office/officeart/2005/8/layout/hierarchy2"/>
    <dgm:cxn modelId="{E4A6E839-71F6-4D9C-91EC-8C3A4345274B}" type="presOf" srcId="{E0153618-13B5-42E7-BCF0-1C0636B3705A}" destId="{ED2FCCC8-D1C5-4C41-ADCF-85D1CDF24F85}" srcOrd="0" destOrd="0" presId="urn:microsoft.com/office/officeart/2005/8/layout/hierarchy2"/>
    <dgm:cxn modelId="{3B166278-EC7D-417B-9D47-0ACEAE4F81D3}" type="presParOf" srcId="{1CB9ADA8-B24F-4C0A-AD93-9C41CF579D3D}" destId="{53BFF6D6-C76F-45C4-BBA4-A5FCB533E8E3}" srcOrd="0" destOrd="0" presId="urn:microsoft.com/office/officeart/2005/8/layout/hierarchy2"/>
    <dgm:cxn modelId="{96A3E2E6-5FBA-4B6C-9DB8-35BC939C5522}" type="presParOf" srcId="{53BFF6D6-C76F-45C4-BBA4-A5FCB533E8E3}" destId="{0FAC076B-A21E-495F-91F9-25DEBAD89E3E}" srcOrd="0" destOrd="0" presId="urn:microsoft.com/office/officeart/2005/8/layout/hierarchy2"/>
    <dgm:cxn modelId="{1AB6C4AF-4F64-4487-8998-1E05D5B7605D}" type="presParOf" srcId="{53BFF6D6-C76F-45C4-BBA4-A5FCB533E8E3}" destId="{347AD8C2-60D4-428D-8883-313C6CE0BD4A}" srcOrd="1" destOrd="0" presId="urn:microsoft.com/office/officeart/2005/8/layout/hierarchy2"/>
    <dgm:cxn modelId="{433081F8-9DB5-4278-A981-FB93CAAA1C52}" type="presParOf" srcId="{347AD8C2-60D4-428D-8883-313C6CE0BD4A}" destId="{04FB2881-9990-4088-9AD1-C103CDB296C4}" srcOrd="0" destOrd="0" presId="urn:microsoft.com/office/officeart/2005/8/layout/hierarchy2"/>
    <dgm:cxn modelId="{857A851C-DDB7-4FFD-9D38-8406B358EBEE}" type="presParOf" srcId="{04FB2881-9990-4088-9AD1-C103CDB296C4}" destId="{21AFC63D-D98A-437E-85E8-A49FC5B613F5}" srcOrd="0" destOrd="0" presId="urn:microsoft.com/office/officeart/2005/8/layout/hierarchy2"/>
    <dgm:cxn modelId="{C9989CD1-9AC0-46F0-BCB8-49DD740CA79F}" type="presParOf" srcId="{347AD8C2-60D4-428D-8883-313C6CE0BD4A}" destId="{57223995-2690-4E01-B231-F9B7EB1A29CD}" srcOrd="1" destOrd="0" presId="urn:microsoft.com/office/officeart/2005/8/layout/hierarchy2"/>
    <dgm:cxn modelId="{0B66D261-D9E2-4C82-B055-BDE3308C0918}" type="presParOf" srcId="{57223995-2690-4E01-B231-F9B7EB1A29CD}" destId="{7677283E-8FE2-4EC2-B0F1-B3D8FD53B5DD}" srcOrd="0" destOrd="0" presId="urn:microsoft.com/office/officeart/2005/8/layout/hierarchy2"/>
    <dgm:cxn modelId="{F99E4BF3-1B19-4B82-9F1E-2AB5DC88EEE9}" type="presParOf" srcId="{57223995-2690-4E01-B231-F9B7EB1A29CD}" destId="{FB3203A1-460F-4963-BA96-8EC7AE60D819}" srcOrd="1" destOrd="0" presId="urn:microsoft.com/office/officeart/2005/8/layout/hierarchy2"/>
    <dgm:cxn modelId="{C57A857C-DFCB-461E-A62F-5D0FFA40A525}" type="presParOf" srcId="{347AD8C2-60D4-428D-8883-313C6CE0BD4A}" destId="{F68E5ABF-CFF5-4B71-A544-5BDEA63630F2}" srcOrd="2" destOrd="0" presId="urn:microsoft.com/office/officeart/2005/8/layout/hierarchy2"/>
    <dgm:cxn modelId="{42D34658-0DFD-40C5-B5AC-12B9AB6DD1DE}" type="presParOf" srcId="{F68E5ABF-CFF5-4B71-A544-5BDEA63630F2}" destId="{304602AC-39C6-46A9-8EE7-CCCF18F644E6}" srcOrd="0" destOrd="0" presId="urn:microsoft.com/office/officeart/2005/8/layout/hierarchy2"/>
    <dgm:cxn modelId="{B03F1AE4-3CA0-451D-93E8-0B196F27D4B9}" type="presParOf" srcId="{347AD8C2-60D4-428D-8883-313C6CE0BD4A}" destId="{E0FA84BF-5978-490D-9176-E39BBAEF71FA}" srcOrd="3" destOrd="0" presId="urn:microsoft.com/office/officeart/2005/8/layout/hierarchy2"/>
    <dgm:cxn modelId="{0D1526C1-AC56-4E59-8AB9-B67F0FD24266}" type="presParOf" srcId="{E0FA84BF-5978-490D-9176-E39BBAEF71FA}" destId="{30F6AD37-8092-43F0-B1DC-C8EBE02819CB}" srcOrd="0" destOrd="0" presId="urn:microsoft.com/office/officeart/2005/8/layout/hierarchy2"/>
    <dgm:cxn modelId="{4EAD00EA-F778-43DF-933E-AB29046DE506}" type="presParOf" srcId="{E0FA84BF-5978-490D-9176-E39BBAEF71FA}" destId="{920F24DD-24E4-4333-B753-A9948653559A}" srcOrd="1" destOrd="0" presId="urn:microsoft.com/office/officeart/2005/8/layout/hierarchy2"/>
    <dgm:cxn modelId="{09E24EF9-C0F0-4271-8F1E-6B4A11AA66B7}" type="presParOf" srcId="{347AD8C2-60D4-428D-8883-313C6CE0BD4A}" destId="{D6FDF95B-F6FE-4C6E-ABE1-A2CC2B3B44C8}" srcOrd="4" destOrd="0" presId="urn:microsoft.com/office/officeart/2005/8/layout/hierarchy2"/>
    <dgm:cxn modelId="{53825045-8B0D-43A6-A057-AF8806EF98F1}" type="presParOf" srcId="{D6FDF95B-F6FE-4C6E-ABE1-A2CC2B3B44C8}" destId="{0E4BFAF8-2962-423F-9BA8-EE73CF839096}" srcOrd="0" destOrd="0" presId="urn:microsoft.com/office/officeart/2005/8/layout/hierarchy2"/>
    <dgm:cxn modelId="{9C962007-79E9-4D66-9216-81634739B8CA}" type="presParOf" srcId="{347AD8C2-60D4-428D-8883-313C6CE0BD4A}" destId="{CB18016D-F250-4662-BE58-BD12D33741D7}" srcOrd="5" destOrd="0" presId="urn:microsoft.com/office/officeart/2005/8/layout/hierarchy2"/>
    <dgm:cxn modelId="{6FAAC003-EE62-4B4D-BDF9-A12B6BCACEFA}" type="presParOf" srcId="{CB18016D-F250-4662-BE58-BD12D33741D7}" destId="{C91FB291-CC01-4D78-8BDD-B78EDADEF6AF}" srcOrd="0" destOrd="0" presId="urn:microsoft.com/office/officeart/2005/8/layout/hierarchy2"/>
    <dgm:cxn modelId="{4E6B1DBF-705A-4577-AA68-BBD1165B951D}" type="presParOf" srcId="{CB18016D-F250-4662-BE58-BD12D33741D7}" destId="{446EEB1D-B64D-4137-9ECA-8468D92DC65B}" srcOrd="1" destOrd="0" presId="urn:microsoft.com/office/officeart/2005/8/layout/hierarchy2"/>
    <dgm:cxn modelId="{8D8B6DFF-2A60-45F6-8E62-E51E5845B9A4}" type="presParOf" srcId="{446EEB1D-B64D-4137-9ECA-8468D92DC65B}" destId="{71D1C147-55DB-4300-8F7E-6FDBBBF5A8C7}" srcOrd="0" destOrd="0" presId="urn:microsoft.com/office/officeart/2005/8/layout/hierarchy2"/>
    <dgm:cxn modelId="{E7918535-F773-437E-B3C1-BF3E9FA0D58A}" type="presParOf" srcId="{71D1C147-55DB-4300-8F7E-6FDBBBF5A8C7}" destId="{CFBCF444-6B07-401F-BF08-0B40EF3711DF}" srcOrd="0" destOrd="0" presId="urn:microsoft.com/office/officeart/2005/8/layout/hierarchy2"/>
    <dgm:cxn modelId="{C5344450-361E-4345-B354-EA3BADB97105}" type="presParOf" srcId="{446EEB1D-B64D-4137-9ECA-8468D92DC65B}" destId="{6D89CED8-C960-4099-B2FB-01A073CC93C4}" srcOrd="1" destOrd="0" presId="urn:microsoft.com/office/officeart/2005/8/layout/hierarchy2"/>
    <dgm:cxn modelId="{081407FD-3EE3-4262-BB5C-E727E2FFA5B1}" type="presParOf" srcId="{6D89CED8-C960-4099-B2FB-01A073CC93C4}" destId="{453E15A8-383A-4C52-BFB9-38B7F469276E}" srcOrd="0" destOrd="0" presId="urn:microsoft.com/office/officeart/2005/8/layout/hierarchy2"/>
    <dgm:cxn modelId="{3945F43B-CFB6-42E7-9DCB-D6E2B4FCC2B2}" type="presParOf" srcId="{6D89CED8-C960-4099-B2FB-01A073CC93C4}" destId="{D109C418-6FB4-42D5-8669-440E7B6E3C00}" srcOrd="1" destOrd="0" presId="urn:microsoft.com/office/officeart/2005/8/layout/hierarchy2"/>
    <dgm:cxn modelId="{F85C89DC-8AF0-497C-AEF0-2ACFCB1D18BD}" type="presParOf" srcId="{D109C418-6FB4-42D5-8669-440E7B6E3C00}" destId="{57EF256B-4742-40DD-AE41-26DBE00C41E6}" srcOrd="0" destOrd="0" presId="urn:microsoft.com/office/officeart/2005/8/layout/hierarchy2"/>
    <dgm:cxn modelId="{8F1ADC26-2BB6-4D30-AF3D-88CC8BF37DEF}" type="presParOf" srcId="{57EF256B-4742-40DD-AE41-26DBE00C41E6}" destId="{3B5757ED-28B3-4C4B-875F-8F98FB339C29}" srcOrd="0" destOrd="0" presId="urn:microsoft.com/office/officeart/2005/8/layout/hierarchy2"/>
    <dgm:cxn modelId="{5BEF2579-7FF3-4446-B689-5BBC6CF6B8E7}" type="presParOf" srcId="{D109C418-6FB4-42D5-8669-440E7B6E3C00}" destId="{8754D1E4-7BFE-45CC-ABD0-03AB5567B13D}" srcOrd="1" destOrd="0" presId="urn:microsoft.com/office/officeart/2005/8/layout/hierarchy2"/>
    <dgm:cxn modelId="{BD460383-9A84-4269-A3F3-ADFB144BC0D3}" type="presParOf" srcId="{8754D1E4-7BFE-45CC-ABD0-03AB5567B13D}" destId="{BED215C1-0C05-4B37-8EAE-18EF342FE0A9}" srcOrd="0" destOrd="0" presId="urn:microsoft.com/office/officeart/2005/8/layout/hierarchy2"/>
    <dgm:cxn modelId="{A7EA2279-1682-46C3-AB8B-2F58FB66CBCF}" type="presParOf" srcId="{8754D1E4-7BFE-45CC-ABD0-03AB5567B13D}" destId="{58D146EF-AD44-4D7F-95E2-D47AC5255DE5}" srcOrd="1" destOrd="0" presId="urn:microsoft.com/office/officeart/2005/8/layout/hierarchy2"/>
    <dgm:cxn modelId="{7BF70985-0B76-40B7-9DE6-B6D260085667}" type="presParOf" srcId="{D109C418-6FB4-42D5-8669-440E7B6E3C00}" destId="{214BB83E-EAAF-4724-84FF-4167859BB0EB}" srcOrd="2" destOrd="0" presId="urn:microsoft.com/office/officeart/2005/8/layout/hierarchy2"/>
    <dgm:cxn modelId="{B452C233-CC55-415F-8B4C-081CC9DCEF29}" type="presParOf" srcId="{214BB83E-EAAF-4724-84FF-4167859BB0EB}" destId="{08B8E63B-C44C-4527-93A8-A6E5BC46D431}" srcOrd="0" destOrd="0" presId="urn:microsoft.com/office/officeart/2005/8/layout/hierarchy2"/>
    <dgm:cxn modelId="{0BF7A295-830B-4967-BC2A-A60CD31BE681}" type="presParOf" srcId="{D109C418-6FB4-42D5-8669-440E7B6E3C00}" destId="{2670AC30-37CF-4F47-9C1B-764C93ED817B}" srcOrd="3" destOrd="0" presId="urn:microsoft.com/office/officeart/2005/8/layout/hierarchy2"/>
    <dgm:cxn modelId="{A7CE42F9-7C25-4855-AC58-574372ED6C07}" type="presParOf" srcId="{2670AC30-37CF-4F47-9C1B-764C93ED817B}" destId="{891D8B06-CAC9-4A37-8ABA-C5B68FC9449A}" srcOrd="0" destOrd="0" presId="urn:microsoft.com/office/officeart/2005/8/layout/hierarchy2"/>
    <dgm:cxn modelId="{BA707431-1EA5-4D46-8258-ECBACA31124B}" type="presParOf" srcId="{2670AC30-37CF-4F47-9C1B-764C93ED817B}" destId="{2560FFDC-986E-4E17-9CBC-D926303FA914}" srcOrd="1" destOrd="0" presId="urn:microsoft.com/office/officeart/2005/8/layout/hierarchy2"/>
    <dgm:cxn modelId="{F0B43282-C00D-4E36-BB8E-1887A8A71854}" type="presParOf" srcId="{D109C418-6FB4-42D5-8669-440E7B6E3C00}" destId="{8459EE88-C18F-44C0-8C3D-187128B4DDD0}" srcOrd="4" destOrd="0" presId="urn:microsoft.com/office/officeart/2005/8/layout/hierarchy2"/>
    <dgm:cxn modelId="{ABAF04B4-2316-498C-BA6F-F4E5EDFF0E14}" type="presParOf" srcId="{8459EE88-C18F-44C0-8C3D-187128B4DDD0}" destId="{AA4BE0D4-2E15-40F4-8498-4F5C7DC26E30}" srcOrd="0" destOrd="0" presId="urn:microsoft.com/office/officeart/2005/8/layout/hierarchy2"/>
    <dgm:cxn modelId="{AD5A34D6-5D8F-495A-A000-1D773F98AD5F}" type="presParOf" srcId="{D109C418-6FB4-42D5-8669-440E7B6E3C00}" destId="{799E3335-C38E-449A-8D7E-BA31B0D87B7E}" srcOrd="5" destOrd="0" presId="urn:microsoft.com/office/officeart/2005/8/layout/hierarchy2"/>
    <dgm:cxn modelId="{CEAB8829-9A4E-4D87-8623-974D990304DE}" type="presParOf" srcId="{799E3335-C38E-449A-8D7E-BA31B0D87B7E}" destId="{E4B7EE9A-5EEB-435C-84C4-9A2F4103DFBF}" srcOrd="0" destOrd="0" presId="urn:microsoft.com/office/officeart/2005/8/layout/hierarchy2"/>
    <dgm:cxn modelId="{F606A34A-9BAF-41B4-BADD-9AC65DDBF08A}" type="presParOf" srcId="{799E3335-C38E-449A-8D7E-BA31B0D87B7E}" destId="{77B9E1B7-035B-4F0B-9B9A-172B80EFD3FF}" srcOrd="1" destOrd="0" presId="urn:microsoft.com/office/officeart/2005/8/layout/hierarchy2"/>
    <dgm:cxn modelId="{372C6D56-CE94-4725-92FB-5D68A2AF9A20}" type="presParOf" srcId="{D109C418-6FB4-42D5-8669-440E7B6E3C00}" destId="{EC2AE513-342A-40C1-A80D-A7AF15932A42}" srcOrd="6" destOrd="0" presId="urn:microsoft.com/office/officeart/2005/8/layout/hierarchy2"/>
    <dgm:cxn modelId="{49F53FEE-E47B-4A38-AFE7-18C86BCC1A33}" type="presParOf" srcId="{EC2AE513-342A-40C1-A80D-A7AF15932A42}" destId="{D7F8509A-3B38-4E65-A1BE-7DB95E5386B0}" srcOrd="0" destOrd="0" presId="urn:microsoft.com/office/officeart/2005/8/layout/hierarchy2"/>
    <dgm:cxn modelId="{6D2C8346-4574-4C9A-A9EB-B98C4D3D1611}" type="presParOf" srcId="{D109C418-6FB4-42D5-8669-440E7B6E3C00}" destId="{AF60C384-37EA-47F4-86F9-034461DEB8EA}" srcOrd="7" destOrd="0" presId="urn:microsoft.com/office/officeart/2005/8/layout/hierarchy2"/>
    <dgm:cxn modelId="{8D6AB38A-B9DD-41C1-9758-4D4981273C4D}" type="presParOf" srcId="{AF60C384-37EA-47F4-86F9-034461DEB8EA}" destId="{E5C1ACD1-C720-45BC-B03D-CF69E6842AAA}" srcOrd="0" destOrd="0" presId="urn:microsoft.com/office/officeart/2005/8/layout/hierarchy2"/>
    <dgm:cxn modelId="{51050F7E-326B-4A06-B15E-3183AD27FAB3}" type="presParOf" srcId="{AF60C384-37EA-47F4-86F9-034461DEB8EA}" destId="{AF96B1F0-468C-40B4-951C-D12C99CD1555}" srcOrd="1" destOrd="0" presId="urn:microsoft.com/office/officeart/2005/8/layout/hierarchy2"/>
    <dgm:cxn modelId="{0834B3D2-5C22-42C3-AF36-09227DA16E96}" type="presParOf" srcId="{446EEB1D-B64D-4137-9ECA-8468D92DC65B}" destId="{E2217791-82E6-407E-8593-51B1BA7E544B}" srcOrd="2" destOrd="0" presId="urn:microsoft.com/office/officeart/2005/8/layout/hierarchy2"/>
    <dgm:cxn modelId="{5BD20B9A-52A0-4150-A5BC-EA901C4F9D2F}" type="presParOf" srcId="{E2217791-82E6-407E-8593-51B1BA7E544B}" destId="{BF0607F0-DDAD-476F-9CC2-95D463DAC273}" srcOrd="0" destOrd="0" presId="urn:microsoft.com/office/officeart/2005/8/layout/hierarchy2"/>
    <dgm:cxn modelId="{D983A7F7-AA0B-415B-BDB3-309A814C129C}" type="presParOf" srcId="{446EEB1D-B64D-4137-9ECA-8468D92DC65B}" destId="{94FD9561-093B-4915-8F42-E16E84B8C0F8}" srcOrd="3" destOrd="0" presId="urn:microsoft.com/office/officeart/2005/8/layout/hierarchy2"/>
    <dgm:cxn modelId="{CFC05016-2595-4D57-94D8-FDEFCE2D00E8}" type="presParOf" srcId="{94FD9561-093B-4915-8F42-E16E84B8C0F8}" destId="{8E40AFEA-1002-4186-B970-A7FCC341188A}" srcOrd="0" destOrd="0" presId="urn:microsoft.com/office/officeart/2005/8/layout/hierarchy2"/>
    <dgm:cxn modelId="{C9435BB5-B04D-491F-81D5-F054DDDF0FE7}" type="presParOf" srcId="{94FD9561-093B-4915-8F42-E16E84B8C0F8}" destId="{D24E1F0B-F908-420E-8623-59190D520A97}" srcOrd="1" destOrd="0" presId="urn:microsoft.com/office/officeart/2005/8/layout/hierarchy2"/>
    <dgm:cxn modelId="{2879AE03-217B-454A-A372-4D60FF70B51A}" type="presParOf" srcId="{D24E1F0B-F908-420E-8623-59190D520A97}" destId="{DD276532-7326-4A74-B9A9-49F6475EFBE3}" srcOrd="0" destOrd="0" presId="urn:microsoft.com/office/officeart/2005/8/layout/hierarchy2"/>
    <dgm:cxn modelId="{18B66E02-B29E-4682-851F-9C9738D7E966}" type="presParOf" srcId="{DD276532-7326-4A74-B9A9-49F6475EFBE3}" destId="{99B84405-6BA5-4B33-9747-C103B95458F1}" srcOrd="0" destOrd="0" presId="urn:microsoft.com/office/officeart/2005/8/layout/hierarchy2"/>
    <dgm:cxn modelId="{9E2F4DCB-2DC1-4B64-8938-7C3BDCDDEB1C}" type="presParOf" srcId="{D24E1F0B-F908-420E-8623-59190D520A97}" destId="{41074910-0AF6-456A-9772-31CE8DABDB1A}" srcOrd="1" destOrd="0" presId="urn:microsoft.com/office/officeart/2005/8/layout/hierarchy2"/>
    <dgm:cxn modelId="{8791F721-AEFE-4388-ABC6-1628B494236C}" type="presParOf" srcId="{41074910-0AF6-456A-9772-31CE8DABDB1A}" destId="{785EF885-8558-49FA-8BF6-8A1AEA4A5B91}" srcOrd="0" destOrd="0" presId="urn:microsoft.com/office/officeart/2005/8/layout/hierarchy2"/>
    <dgm:cxn modelId="{AD286E68-EAAE-41B6-8F22-2680909CE230}" type="presParOf" srcId="{41074910-0AF6-456A-9772-31CE8DABDB1A}" destId="{9149D6B9-3F22-4DD5-9640-9BF6ADE50294}" srcOrd="1" destOrd="0" presId="urn:microsoft.com/office/officeart/2005/8/layout/hierarchy2"/>
    <dgm:cxn modelId="{C867FBE3-B7B7-4856-B7C4-34C841BFAF4B}" type="presParOf" srcId="{D24E1F0B-F908-420E-8623-59190D520A97}" destId="{D36FEF0C-C1AB-4E53-8371-651C95046C1A}" srcOrd="2" destOrd="0" presId="urn:microsoft.com/office/officeart/2005/8/layout/hierarchy2"/>
    <dgm:cxn modelId="{23A43A3A-941A-4305-A652-BDAC116F9F30}" type="presParOf" srcId="{D36FEF0C-C1AB-4E53-8371-651C95046C1A}" destId="{DDB1A0BC-CBF4-4DB7-A33B-01C41D924156}" srcOrd="0" destOrd="0" presId="urn:microsoft.com/office/officeart/2005/8/layout/hierarchy2"/>
    <dgm:cxn modelId="{2BDCF49F-56AA-4B45-AA19-E0E69FC6AA83}" type="presParOf" srcId="{D24E1F0B-F908-420E-8623-59190D520A97}" destId="{6BB5BE04-6AAA-486F-8D33-8BE45D57C2C8}" srcOrd="3" destOrd="0" presId="urn:microsoft.com/office/officeart/2005/8/layout/hierarchy2"/>
    <dgm:cxn modelId="{2E6F8C0B-3A3A-4D99-BB57-34BA94C53D33}" type="presParOf" srcId="{6BB5BE04-6AAA-486F-8D33-8BE45D57C2C8}" destId="{CF5F35A0-6762-4A04-B5F2-56717944459A}" srcOrd="0" destOrd="0" presId="urn:microsoft.com/office/officeart/2005/8/layout/hierarchy2"/>
    <dgm:cxn modelId="{E3287C3F-5CB5-4C92-AA13-ECE80B277CEC}" type="presParOf" srcId="{6BB5BE04-6AAA-486F-8D33-8BE45D57C2C8}" destId="{4E289397-1490-4B51-A7CA-71287589EA5A}" srcOrd="1" destOrd="0" presId="urn:microsoft.com/office/officeart/2005/8/layout/hierarchy2"/>
    <dgm:cxn modelId="{1234C162-3D48-4EFF-8C2C-0B94540AFCB5}" type="presParOf" srcId="{D24E1F0B-F908-420E-8623-59190D520A97}" destId="{87D5E911-BFD9-4078-A444-C1CBD71F15EE}" srcOrd="4" destOrd="0" presId="urn:microsoft.com/office/officeart/2005/8/layout/hierarchy2"/>
    <dgm:cxn modelId="{65363480-A7DC-4783-97BC-B824F6906167}" type="presParOf" srcId="{87D5E911-BFD9-4078-A444-C1CBD71F15EE}" destId="{2A183FC2-12A4-4331-B562-859A6EFC3AA7}" srcOrd="0" destOrd="0" presId="urn:microsoft.com/office/officeart/2005/8/layout/hierarchy2"/>
    <dgm:cxn modelId="{68D18911-A036-4D67-B8B0-EA9437DA095E}" type="presParOf" srcId="{D24E1F0B-F908-420E-8623-59190D520A97}" destId="{11177856-F5A7-478C-B04E-F9C25ED4A4F5}" srcOrd="5" destOrd="0" presId="urn:microsoft.com/office/officeart/2005/8/layout/hierarchy2"/>
    <dgm:cxn modelId="{6F043584-73C0-4FFB-ABAF-1CF8737A63A3}" type="presParOf" srcId="{11177856-F5A7-478C-B04E-F9C25ED4A4F5}" destId="{FC879577-D295-47DC-9C7B-C664938F1422}" srcOrd="0" destOrd="0" presId="urn:microsoft.com/office/officeart/2005/8/layout/hierarchy2"/>
    <dgm:cxn modelId="{8582EB11-CC8D-413F-9AC3-DBFDEBB3DA5E}" type="presParOf" srcId="{11177856-F5A7-478C-B04E-F9C25ED4A4F5}" destId="{36476A4C-8919-48D9-92F5-9140687A3D05}" srcOrd="1" destOrd="0" presId="urn:microsoft.com/office/officeart/2005/8/layout/hierarchy2"/>
    <dgm:cxn modelId="{C6F3080D-6FE1-4439-A706-D9923BF850DB}" type="presParOf" srcId="{36476A4C-8919-48D9-92F5-9140687A3D05}" destId="{02AC7CA2-3A65-4BE4-ACF7-096776C483D1}" srcOrd="0" destOrd="0" presId="urn:microsoft.com/office/officeart/2005/8/layout/hierarchy2"/>
    <dgm:cxn modelId="{C1FD9F27-8828-4E35-A848-950F42266A01}" type="presParOf" srcId="{02AC7CA2-3A65-4BE4-ACF7-096776C483D1}" destId="{E6682AF3-4684-44E1-BEBD-D36ADB481A02}" srcOrd="0" destOrd="0" presId="urn:microsoft.com/office/officeart/2005/8/layout/hierarchy2"/>
    <dgm:cxn modelId="{D7B0E8B4-2ADF-4E26-8E6E-E6E0E945DF99}" type="presParOf" srcId="{36476A4C-8919-48D9-92F5-9140687A3D05}" destId="{32E8AA7C-EF6A-4773-AA1A-B18B4D8C97DC}" srcOrd="1" destOrd="0" presId="urn:microsoft.com/office/officeart/2005/8/layout/hierarchy2"/>
    <dgm:cxn modelId="{DBDD10BB-20AF-46E0-8C32-CFB6C182B9AA}" type="presParOf" srcId="{32E8AA7C-EF6A-4773-AA1A-B18B4D8C97DC}" destId="{F3E923BE-75C2-491D-ADEF-18E6A0D597FF}" srcOrd="0" destOrd="0" presId="urn:microsoft.com/office/officeart/2005/8/layout/hierarchy2"/>
    <dgm:cxn modelId="{8B4C9292-CD05-44D4-831D-417ECA6FB6F6}" type="presParOf" srcId="{32E8AA7C-EF6A-4773-AA1A-B18B4D8C97DC}" destId="{51F4CE16-5F99-40F1-97DE-53CE09608D88}" srcOrd="1" destOrd="0" presId="urn:microsoft.com/office/officeart/2005/8/layout/hierarchy2"/>
    <dgm:cxn modelId="{2FF4B362-F46E-4AD1-AE01-A0E54672E003}" type="presParOf" srcId="{51F4CE16-5F99-40F1-97DE-53CE09608D88}" destId="{AB007B3F-3917-4149-A4B2-0CF291E3C0E5}" srcOrd="0" destOrd="0" presId="urn:microsoft.com/office/officeart/2005/8/layout/hierarchy2"/>
    <dgm:cxn modelId="{F48072CC-3209-44B4-BACF-3BAD2252E501}" type="presParOf" srcId="{AB007B3F-3917-4149-A4B2-0CF291E3C0E5}" destId="{7100CA60-5693-48E8-A2D3-E898FDB18BB7}" srcOrd="0" destOrd="0" presId="urn:microsoft.com/office/officeart/2005/8/layout/hierarchy2"/>
    <dgm:cxn modelId="{79B050BF-B709-41B6-9397-3284EE8FCD6E}" type="presParOf" srcId="{51F4CE16-5F99-40F1-97DE-53CE09608D88}" destId="{73788066-51EC-4042-9C55-5235FCB97DEA}" srcOrd="1" destOrd="0" presId="urn:microsoft.com/office/officeart/2005/8/layout/hierarchy2"/>
    <dgm:cxn modelId="{0BF0605A-432C-4A6B-8DB5-18168721AF7D}" type="presParOf" srcId="{73788066-51EC-4042-9C55-5235FCB97DEA}" destId="{B8B6B1E4-5D24-4847-87CF-ED73AA8027C8}" srcOrd="0" destOrd="0" presId="urn:microsoft.com/office/officeart/2005/8/layout/hierarchy2"/>
    <dgm:cxn modelId="{D14746E0-F052-4C37-9BBD-BA5A6B5FB231}" type="presParOf" srcId="{73788066-51EC-4042-9C55-5235FCB97DEA}" destId="{3742E68F-1F89-4EA7-9BFB-B04352D90E21}" srcOrd="1" destOrd="0" presId="urn:microsoft.com/office/officeart/2005/8/layout/hierarchy2"/>
    <dgm:cxn modelId="{9DDE42AF-6825-45CE-AD5F-5FC6B4110A27}" type="presParOf" srcId="{51F4CE16-5F99-40F1-97DE-53CE09608D88}" destId="{8BFF5A1A-ECD9-461B-A4CF-AE0635B0D108}" srcOrd="2" destOrd="0" presId="urn:microsoft.com/office/officeart/2005/8/layout/hierarchy2"/>
    <dgm:cxn modelId="{67562221-A624-4F1A-BFBD-4EFEDCC87FBC}" type="presParOf" srcId="{8BFF5A1A-ECD9-461B-A4CF-AE0635B0D108}" destId="{3EDB5946-E30F-406C-9680-9F69204FBB3D}" srcOrd="0" destOrd="0" presId="urn:microsoft.com/office/officeart/2005/8/layout/hierarchy2"/>
    <dgm:cxn modelId="{85AB51D4-8480-45DB-8599-C10E409EA0B7}" type="presParOf" srcId="{51F4CE16-5F99-40F1-97DE-53CE09608D88}" destId="{183FDDEA-876D-45F5-A39E-A4DB78EC71AC}" srcOrd="3" destOrd="0" presId="urn:microsoft.com/office/officeart/2005/8/layout/hierarchy2"/>
    <dgm:cxn modelId="{8AED27B3-A845-480A-8E17-7E6B9A551F9E}" type="presParOf" srcId="{183FDDEA-876D-45F5-A39E-A4DB78EC71AC}" destId="{1424174F-0479-4774-8BF6-40879256DA29}" srcOrd="0" destOrd="0" presId="urn:microsoft.com/office/officeart/2005/8/layout/hierarchy2"/>
    <dgm:cxn modelId="{EE34489C-70A3-487C-8CB2-C0B4B1EBF680}" type="presParOf" srcId="{183FDDEA-876D-45F5-A39E-A4DB78EC71AC}" destId="{B4C3C634-0046-4A41-8B7D-216D8A198C45}" srcOrd="1" destOrd="0" presId="urn:microsoft.com/office/officeart/2005/8/layout/hierarchy2"/>
    <dgm:cxn modelId="{F8EBD949-531C-4C43-BCDF-3E4C3194F4B5}" type="presParOf" srcId="{51F4CE16-5F99-40F1-97DE-53CE09608D88}" destId="{748626E4-0237-4E93-A160-8616BB4C11A3}" srcOrd="4" destOrd="0" presId="urn:microsoft.com/office/officeart/2005/8/layout/hierarchy2"/>
    <dgm:cxn modelId="{E6D59551-696E-4E7C-9ADD-69C004740629}" type="presParOf" srcId="{748626E4-0237-4E93-A160-8616BB4C11A3}" destId="{C4D24BF3-2D68-426E-A6BC-B3BFDF878581}" srcOrd="0" destOrd="0" presId="urn:microsoft.com/office/officeart/2005/8/layout/hierarchy2"/>
    <dgm:cxn modelId="{90F39D2D-B9B9-4205-98ED-0E5ED4950669}" type="presParOf" srcId="{51F4CE16-5F99-40F1-97DE-53CE09608D88}" destId="{3DDAFD5F-771F-408B-A26C-45DF03968A42}" srcOrd="5" destOrd="0" presId="urn:microsoft.com/office/officeart/2005/8/layout/hierarchy2"/>
    <dgm:cxn modelId="{F730CAD0-A254-4738-AB0E-9AC1F695405A}" type="presParOf" srcId="{3DDAFD5F-771F-408B-A26C-45DF03968A42}" destId="{E582BCFA-3239-4757-B7BB-F5772047F479}" srcOrd="0" destOrd="0" presId="urn:microsoft.com/office/officeart/2005/8/layout/hierarchy2"/>
    <dgm:cxn modelId="{1EC93CA3-3206-4D7E-BD8B-709852FD99DB}" type="presParOf" srcId="{3DDAFD5F-771F-408B-A26C-45DF03968A42}" destId="{7BA37AA5-33C7-4974-889F-89C4A119A8F6}" srcOrd="1" destOrd="0" presId="urn:microsoft.com/office/officeart/2005/8/layout/hierarchy2"/>
    <dgm:cxn modelId="{12027C10-286E-4E3B-923C-CE4B7F044BE7}" type="presParOf" srcId="{36476A4C-8919-48D9-92F5-9140687A3D05}" destId="{9238EBF9-A668-41BF-B3B1-F109D96119C1}" srcOrd="2" destOrd="0" presId="urn:microsoft.com/office/officeart/2005/8/layout/hierarchy2"/>
    <dgm:cxn modelId="{71D25A11-F647-4EA7-9995-635093CB5FF3}" type="presParOf" srcId="{9238EBF9-A668-41BF-B3B1-F109D96119C1}" destId="{9FF05779-E025-49D1-A2F0-A4A9AD4A444F}" srcOrd="0" destOrd="0" presId="urn:microsoft.com/office/officeart/2005/8/layout/hierarchy2"/>
    <dgm:cxn modelId="{A706894F-B2EE-4296-AA2A-3EE4DDBFCFA6}" type="presParOf" srcId="{36476A4C-8919-48D9-92F5-9140687A3D05}" destId="{768BEAB8-E4FD-4180-BC92-C61C4A46F589}" srcOrd="3" destOrd="0" presId="urn:microsoft.com/office/officeart/2005/8/layout/hierarchy2"/>
    <dgm:cxn modelId="{A156EDD7-0BF4-45E5-A097-EFC60B7EFFA0}" type="presParOf" srcId="{768BEAB8-E4FD-4180-BC92-C61C4A46F589}" destId="{B418C1CE-9D1A-4D03-B338-4CA26C9B91E9}" srcOrd="0" destOrd="0" presId="urn:microsoft.com/office/officeart/2005/8/layout/hierarchy2"/>
    <dgm:cxn modelId="{A44F4285-3D33-4A45-98FB-E83F741A831D}" type="presParOf" srcId="{768BEAB8-E4FD-4180-BC92-C61C4A46F589}" destId="{EE0355D4-DE8A-42E9-BD85-724ECC859664}" srcOrd="1" destOrd="0" presId="urn:microsoft.com/office/officeart/2005/8/layout/hierarchy2"/>
    <dgm:cxn modelId="{C25BD681-59A4-4C3A-9D19-99417C2772BA}" type="presParOf" srcId="{EE0355D4-DE8A-42E9-BD85-724ECC859664}" destId="{6A4280B0-D537-497E-AFFA-A4F2591E5371}" srcOrd="0" destOrd="0" presId="urn:microsoft.com/office/officeart/2005/8/layout/hierarchy2"/>
    <dgm:cxn modelId="{C6E58AEF-DBEC-48E2-9794-27AFE0C0787C}" type="presParOf" srcId="{6A4280B0-D537-497E-AFFA-A4F2591E5371}" destId="{5E42D679-FFF3-4EC7-808D-60F6D6B61B57}" srcOrd="0" destOrd="0" presId="urn:microsoft.com/office/officeart/2005/8/layout/hierarchy2"/>
    <dgm:cxn modelId="{CCA63FC6-8838-454F-A913-35F58A8BFC46}" type="presParOf" srcId="{EE0355D4-DE8A-42E9-BD85-724ECC859664}" destId="{9285C04F-4E29-4880-8322-A16143DD9EB6}" srcOrd="1" destOrd="0" presId="urn:microsoft.com/office/officeart/2005/8/layout/hierarchy2"/>
    <dgm:cxn modelId="{FD499787-202B-4C7D-9B0C-D48581701FF6}" type="presParOf" srcId="{9285C04F-4E29-4880-8322-A16143DD9EB6}" destId="{C8CC0B81-AF92-4875-AF9D-D1816459251F}" srcOrd="0" destOrd="0" presId="urn:microsoft.com/office/officeart/2005/8/layout/hierarchy2"/>
    <dgm:cxn modelId="{AEC14BC7-F4E0-48F3-9E97-382B4CD9AA5D}" type="presParOf" srcId="{9285C04F-4E29-4880-8322-A16143DD9EB6}" destId="{A0831021-3298-47D4-A19B-97C123C892E9}" srcOrd="1" destOrd="0" presId="urn:microsoft.com/office/officeart/2005/8/layout/hierarchy2"/>
    <dgm:cxn modelId="{94B9C8ED-E254-4B1C-A328-33D24A891E71}" type="presParOf" srcId="{EE0355D4-DE8A-42E9-BD85-724ECC859664}" destId="{9D241284-2091-4C32-A334-08A34F56105E}" srcOrd="2" destOrd="0" presId="urn:microsoft.com/office/officeart/2005/8/layout/hierarchy2"/>
    <dgm:cxn modelId="{24D7FC7A-94E0-452F-B911-94ABECCB2D78}" type="presParOf" srcId="{9D241284-2091-4C32-A334-08A34F56105E}" destId="{02160334-058B-42F9-ACEC-0E33C5A186D1}" srcOrd="0" destOrd="0" presId="urn:microsoft.com/office/officeart/2005/8/layout/hierarchy2"/>
    <dgm:cxn modelId="{149DC7D9-92D6-4D30-A02A-D63DE0EC1AC4}" type="presParOf" srcId="{EE0355D4-DE8A-42E9-BD85-724ECC859664}" destId="{74FCCBE6-A0E7-490E-B3D7-DD60F067787F}" srcOrd="3" destOrd="0" presId="urn:microsoft.com/office/officeart/2005/8/layout/hierarchy2"/>
    <dgm:cxn modelId="{E680D2B2-9DAD-4146-B116-18F6749A4D60}" type="presParOf" srcId="{74FCCBE6-A0E7-490E-B3D7-DD60F067787F}" destId="{21B615D1-463B-493E-8353-DC48F20F8043}" srcOrd="0" destOrd="0" presId="urn:microsoft.com/office/officeart/2005/8/layout/hierarchy2"/>
    <dgm:cxn modelId="{53D86595-6E02-4510-870C-A9835B198853}" type="presParOf" srcId="{74FCCBE6-A0E7-490E-B3D7-DD60F067787F}" destId="{A7C17DB8-54C4-4806-B081-FD588B24E0FD}" srcOrd="1" destOrd="0" presId="urn:microsoft.com/office/officeart/2005/8/layout/hierarchy2"/>
    <dgm:cxn modelId="{F4F6B094-DB6D-4DC7-A23A-60414E3B5C54}" type="presParOf" srcId="{EE0355D4-DE8A-42E9-BD85-724ECC859664}" destId="{4B432B3A-F973-400B-AFBA-CDE3D2BF6FDC}" srcOrd="4" destOrd="0" presId="urn:microsoft.com/office/officeart/2005/8/layout/hierarchy2"/>
    <dgm:cxn modelId="{3DD0DA34-51B6-4DF1-885E-9E041CE5FF81}" type="presParOf" srcId="{4B432B3A-F973-400B-AFBA-CDE3D2BF6FDC}" destId="{921E440F-CE4D-43A8-AAC5-FFAF6C81D12A}" srcOrd="0" destOrd="0" presId="urn:microsoft.com/office/officeart/2005/8/layout/hierarchy2"/>
    <dgm:cxn modelId="{6226715D-4853-4CE0-8082-C362256D369F}" type="presParOf" srcId="{EE0355D4-DE8A-42E9-BD85-724ECC859664}" destId="{44693E78-A5B9-4B57-91D7-D78A3AB68768}" srcOrd="5" destOrd="0" presId="urn:microsoft.com/office/officeart/2005/8/layout/hierarchy2"/>
    <dgm:cxn modelId="{204F008E-8983-43D8-A962-FDF2C9A0F3EA}" type="presParOf" srcId="{44693E78-A5B9-4B57-91D7-D78A3AB68768}" destId="{6D302482-F737-49F1-A8CA-C0B8DC110EB1}" srcOrd="0" destOrd="0" presId="urn:microsoft.com/office/officeart/2005/8/layout/hierarchy2"/>
    <dgm:cxn modelId="{6B9DCA60-1701-41C2-8A03-0FD7D512B8C8}" type="presParOf" srcId="{44693E78-A5B9-4B57-91D7-D78A3AB68768}" destId="{C908ADF6-1E7B-4BCB-89BF-280FAFCEC0F5}" srcOrd="1" destOrd="0" presId="urn:microsoft.com/office/officeart/2005/8/layout/hierarchy2"/>
    <dgm:cxn modelId="{C621A1D6-C9D5-4E1D-B71F-90EAAF2091A0}" type="presParOf" srcId="{36476A4C-8919-48D9-92F5-9140687A3D05}" destId="{85866BBF-B694-4F2D-93C3-277DE86B14F1}" srcOrd="4" destOrd="0" presId="urn:microsoft.com/office/officeart/2005/8/layout/hierarchy2"/>
    <dgm:cxn modelId="{7F973075-3C1A-44A5-BC2E-EF174127F8C6}" type="presParOf" srcId="{85866BBF-B694-4F2D-93C3-277DE86B14F1}" destId="{DEC02551-F6CB-46C4-A398-E59C269CF1BA}" srcOrd="0" destOrd="0" presId="urn:microsoft.com/office/officeart/2005/8/layout/hierarchy2"/>
    <dgm:cxn modelId="{3811B5BC-376A-4B12-B4B3-943030415A17}" type="presParOf" srcId="{36476A4C-8919-48D9-92F5-9140687A3D05}" destId="{87B8B6AA-557B-4881-B206-962BA11827A8}" srcOrd="5" destOrd="0" presId="urn:microsoft.com/office/officeart/2005/8/layout/hierarchy2"/>
    <dgm:cxn modelId="{02445AFB-0BAF-4F82-A2C9-FF8BEFE56563}" type="presParOf" srcId="{87B8B6AA-557B-4881-B206-962BA11827A8}" destId="{87E2EA3D-0925-455C-BE83-4D47F8824B24}" srcOrd="0" destOrd="0" presId="urn:microsoft.com/office/officeart/2005/8/layout/hierarchy2"/>
    <dgm:cxn modelId="{9CF02CBA-A5A9-4E78-831B-E1575BE62CA6}" type="presParOf" srcId="{87B8B6AA-557B-4881-B206-962BA11827A8}" destId="{69523DD4-D107-4133-BCC4-336D14F4B305}" srcOrd="1" destOrd="0" presId="urn:microsoft.com/office/officeart/2005/8/layout/hierarchy2"/>
    <dgm:cxn modelId="{0BD7F202-ADA7-4F3D-ACFE-70DF29A7408C}" type="presParOf" srcId="{69523DD4-D107-4133-BCC4-336D14F4B305}" destId="{D32898E3-2BEF-4871-9FE8-F49B7EFBC7D5}" srcOrd="0" destOrd="0" presId="urn:microsoft.com/office/officeart/2005/8/layout/hierarchy2"/>
    <dgm:cxn modelId="{B2F18BC6-1BDC-4B26-84EB-C8637D951E67}" type="presParOf" srcId="{D32898E3-2BEF-4871-9FE8-F49B7EFBC7D5}" destId="{5296266E-235B-4ED4-93DC-809832D04A0E}" srcOrd="0" destOrd="0" presId="urn:microsoft.com/office/officeart/2005/8/layout/hierarchy2"/>
    <dgm:cxn modelId="{B9159CED-3FA7-48F7-8F47-1A77BA35173E}" type="presParOf" srcId="{69523DD4-D107-4133-BCC4-336D14F4B305}" destId="{BE01EE23-9BBE-411A-A4C6-4A21F7CC63D6}" srcOrd="1" destOrd="0" presId="urn:microsoft.com/office/officeart/2005/8/layout/hierarchy2"/>
    <dgm:cxn modelId="{68D5B4D4-EBEB-48F8-A313-624CC2CDF3B7}" type="presParOf" srcId="{BE01EE23-9BBE-411A-A4C6-4A21F7CC63D6}" destId="{DE02449F-3231-4999-B64B-BF42A5C9E1C9}" srcOrd="0" destOrd="0" presId="urn:microsoft.com/office/officeart/2005/8/layout/hierarchy2"/>
    <dgm:cxn modelId="{F393AF50-0627-4B8A-A4EC-9B164E37AEFA}" type="presParOf" srcId="{BE01EE23-9BBE-411A-A4C6-4A21F7CC63D6}" destId="{BCA67D3E-2048-440D-8038-40B1CC137794}" srcOrd="1" destOrd="0" presId="urn:microsoft.com/office/officeart/2005/8/layout/hierarchy2"/>
    <dgm:cxn modelId="{C357B7B3-9026-4235-8F24-44998AAC0D43}" type="presParOf" srcId="{69523DD4-D107-4133-BCC4-336D14F4B305}" destId="{EC210410-563B-47DA-BC9C-D387D067F6E3}" srcOrd="2" destOrd="0" presId="urn:microsoft.com/office/officeart/2005/8/layout/hierarchy2"/>
    <dgm:cxn modelId="{950D09B9-C95E-4455-8CE1-42D1042E7B86}" type="presParOf" srcId="{EC210410-563B-47DA-BC9C-D387D067F6E3}" destId="{1110D0D0-056A-4E65-BEC0-919EE4F4ED72}" srcOrd="0" destOrd="0" presId="urn:microsoft.com/office/officeart/2005/8/layout/hierarchy2"/>
    <dgm:cxn modelId="{3EE8326E-6864-4FEC-AE71-F11EA38FA84E}" type="presParOf" srcId="{69523DD4-D107-4133-BCC4-336D14F4B305}" destId="{13E11953-D4BB-42F5-942C-2FDE1234A1FD}" srcOrd="3" destOrd="0" presId="urn:microsoft.com/office/officeart/2005/8/layout/hierarchy2"/>
    <dgm:cxn modelId="{6C3EF743-C016-4769-BE62-0F870F54ADE0}" type="presParOf" srcId="{13E11953-D4BB-42F5-942C-2FDE1234A1FD}" destId="{42B070C6-1147-4A24-BF0A-1894A0B66250}" srcOrd="0" destOrd="0" presId="urn:microsoft.com/office/officeart/2005/8/layout/hierarchy2"/>
    <dgm:cxn modelId="{135CD49D-0290-4741-8AA8-165DB536C84B}" type="presParOf" srcId="{13E11953-D4BB-42F5-942C-2FDE1234A1FD}" destId="{6EB49BA7-21FC-4F8C-9CB6-AA3DED57A45C}" srcOrd="1" destOrd="0" presId="urn:microsoft.com/office/officeart/2005/8/layout/hierarchy2"/>
    <dgm:cxn modelId="{9E993785-9E2B-471C-BCD7-729A4479E1EA}" type="presParOf" srcId="{69523DD4-D107-4133-BCC4-336D14F4B305}" destId="{5FC2E164-3B78-4EC9-860E-B444E84222DF}" srcOrd="4" destOrd="0" presId="urn:microsoft.com/office/officeart/2005/8/layout/hierarchy2"/>
    <dgm:cxn modelId="{3A0EFA75-2778-41A3-A9C1-8AEFED0F41D5}" type="presParOf" srcId="{5FC2E164-3B78-4EC9-860E-B444E84222DF}" destId="{6BEE9745-7B35-4D76-9EA3-4921316F52C5}" srcOrd="0" destOrd="0" presId="urn:microsoft.com/office/officeart/2005/8/layout/hierarchy2"/>
    <dgm:cxn modelId="{BC62C261-808D-4C1D-9677-9B9A64220C14}" type="presParOf" srcId="{69523DD4-D107-4133-BCC4-336D14F4B305}" destId="{86791318-65FF-4ADF-9F35-ED3F4753FE11}" srcOrd="5" destOrd="0" presId="urn:microsoft.com/office/officeart/2005/8/layout/hierarchy2"/>
    <dgm:cxn modelId="{977512BA-BF8A-4746-A984-107350383693}" type="presParOf" srcId="{86791318-65FF-4ADF-9F35-ED3F4753FE11}" destId="{B15377A0-5E2F-4E3F-9FC5-80164E3ED9CD}" srcOrd="0" destOrd="0" presId="urn:microsoft.com/office/officeart/2005/8/layout/hierarchy2"/>
    <dgm:cxn modelId="{13B42B52-CE22-4D44-92CB-36FE25F838AE}" type="presParOf" srcId="{86791318-65FF-4ADF-9F35-ED3F4753FE11}" destId="{13E71472-0038-422B-86C6-90219B4CAD17}" srcOrd="1" destOrd="0" presId="urn:microsoft.com/office/officeart/2005/8/layout/hierarchy2"/>
    <dgm:cxn modelId="{7726C6ED-0FAE-42E9-9E80-70C540A8B180}" type="presParOf" srcId="{69523DD4-D107-4133-BCC4-336D14F4B305}" destId="{9ED7D85A-E78F-4F8C-9B09-4A30F8894AF5}" srcOrd="6" destOrd="0" presId="urn:microsoft.com/office/officeart/2005/8/layout/hierarchy2"/>
    <dgm:cxn modelId="{2A0D5ACA-004B-4A0B-BE96-F55D5E426036}" type="presParOf" srcId="{9ED7D85A-E78F-4F8C-9B09-4A30F8894AF5}" destId="{E73C6582-5BCB-4968-A8B1-0B8AA2378A46}" srcOrd="0" destOrd="0" presId="urn:microsoft.com/office/officeart/2005/8/layout/hierarchy2"/>
    <dgm:cxn modelId="{93714E57-E4E9-4024-880A-24FEB64B92EC}" type="presParOf" srcId="{69523DD4-D107-4133-BCC4-336D14F4B305}" destId="{DDE56B9A-0A46-4434-9A06-1EDBE5F84458}" srcOrd="7" destOrd="0" presId="urn:microsoft.com/office/officeart/2005/8/layout/hierarchy2"/>
    <dgm:cxn modelId="{09440BDA-3E22-40E5-B54D-971CC9709B30}" type="presParOf" srcId="{DDE56B9A-0A46-4434-9A06-1EDBE5F84458}" destId="{434300BB-DD54-42A3-A615-B14ED14EBA8B}" srcOrd="0" destOrd="0" presId="urn:microsoft.com/office/officeart/2005/8/layout/hierarchy2"/>
    <dgm:cxn modelId="{4895C95E-5CCE-4DA3-89E4-AB4B7DD86470}" type="presParOf" srcId="{DDE56B9A-0A46-4434-9A06-1EDBE5F84458}" destId="{D3CC2398-7CD3-4297-9FC9-5A755AB58336}" srcOrd="1" destOrd="0" presId="urn:microsoft.com/office/officeart/2005/8/layout/hierarchy2"/>
    <dgm:cxn modelId="{BF5522F4-68B6-4AFA-B470-5DBCF0203710}" type="presParOf" srcId="{D24E1F0B-F908-420E-8623-59190D520A97}" destId="{ED2FCCC8-D1C5-4C41-ADCF-85D1CDF24F85}" srcOrd="6" destOrd="0" presId="urn:microsoft.com/office/officeart/2005/8/layout/hierarchy2"/>
    <dgm:cxn modelId="{601CC8E3-20D1-4776-994B-5D144C672A7F}" type="presParOf" srcId="{ED2FCCC8-D1C5-4C41-ADCF-85D1CDF24F85}" destId="{6B739C86-E353-4228-BBC5-8CB8C8D47DB6}" srcOrd="0" destOrd="0" presId="urn:microsoft.com/office/officeart/2005/8/layout/hierarchy2"/>
    <dgm:cxn modelId="{D7457FB0-C85C-4DCD-8EFD-201B8CDEE5CD}" type="presParOf" srcId="{D24E1F0B-F908-420E-8623-59190D520A97}" destId="{E1ABDDEB-EFFD-4CD5-8E34-EDE7D9CEA51A}" srcOrd="7" destOrd="0" presId="urn:microsoft.com/office/officeart/2005/8/layout/hierarchy2"/>
    <dgm:cxn modelId="{5B72415A-EAF1-4B94-AB95-FA45F6DB9212}" type="presParOf" srcId="{E1ABDDEB-EFFD-4CD5-8E34-EDE7D9CEA51A}" destId="{BD79134A-A732-4E0C-A974-FCD75A9E8E07}" srcOrd="0" destOrd="0" presId="urn:microsoft.com/office/officeart/2005/8/layout/hierarchy2"/>
    <dgm:cxn modelId="{AF66C9EB-93C4-4AC7-809E-9A99E5847CCD}" type="presParOf" srcId="{E1ABDDEB-EFFD-4CD5-8E34-EDE7D9CEA51A}" destId="{49B43A3A-9C84-46DD-BEBD-8FD3AB3EC52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C076B-A21E-495F-91F9-25DEBAD89E3E}">
      <dsp:nvSpPr>
        <dsp:cNvPr id="0" name=""/>
        <dsp:cNvSpPr/>
      </dsp:nvSpPr>
      <dsp:spPr>
        <a:xfrm>
          <a:off x="2" y="1806013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doc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4014" y="1820025"/>
        <a:ext cx="1640680" cy="450375"/>
      </dsp:txXfrm>
    </dsp:sp>
    <dsp:sp modelId="{04FB2881-9990-4088-9AD1-C103CDB296C4}">
      <dsp:nvSpPr>
        <dsp:cNvPr id="0" name=""/>
        <dsp:cNvSpPr/>
      </dsp:nvSpPr>
      <dsp:spPr>
        <a:xfrm rot="17402772">
          <a:off x="1462838" y="1744298"/>
          <a:ext cx="626481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626481" y="665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462838" y="1735288"/>
        <a:ext cx="626481" cy="31324"/>
      </dsp:txXfrm>
    </dsp:sp>
    <dsp:sp modelId="{7677283E-8FE2-4EC2-B0F1-B3D8FD53B5DD}">
      <dsp:nvSpPr>
        <dsp:cNvPr id="0" name=""/>
        <dsp:cNvSpPr/>
      </dsp:nvSpPr>
      <dsp:spPr>
        <a:xfrm>
          <a:off x="1883450" y="1217486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Attribute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897462" y="1231498"/>
        <a:ext cx="1640680" cy="450375"/>
      </dsp:txXfrm>
    </dsp:sp>
    <dsp:sp modelId="{F68E5ABF-CFF5-4B71-A544-5BDEA63630F2}">
      <dsp:nvSpPr>
        <dsp:cNvPr id="0" name=""/>
        <dsp:cNvSpPr/>
      </dsp:nvSpPr>
      <dsp:spPr>
        <a:xfrm rot="21277683">
          <a:off x="1668233" y="2028465"/>
          <a:ext cx="215691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215691" y="665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668233" y="2029724"/>
        <a:ext cx="215691" cy="10784"/>
      </dsp:txXfrm>
    </dsp:sp>
    <dsp:sp modelId="{30F6AD37-8092-43F0-B1DC-C8EBE02819CB}">
      <dsp:nvSpPr>
        <dsp:cNvPr id="0" name=""/>
        <dsp:cNvSpPr/>
      </dsp:nvSpPr>
      <dsp:spPr>
        <a:xfrm>
          <a:off x="1883450" y="1785820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897462" y="1799832"/>
        <a:ext cx="1640680" cy="450375"/>
      </dsp:txXfrm>
    </dsp:sp>
    <dsp:sp modelId="{D6FDF95B-F6FE-4C6E-ABE1-A2CC2B3B44C8}">
      <dsp:nvSpPr>
        <dsp:cNvPr id="0" name=""/>
        <dsp:cNvSpPr/>
      </dsp:nvSpPr>
      <dsp:spPr>
        <a:xfrm rot="4302900">
          <a:off x="1433851" y="2363510"/>
          <a:ext cx="684455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684455" y="665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433851" y="2353050"/>
        <a:ext cx="684455" cy="34222"/>
      </dsp:txXfrm>
    </dsp:sp>
    <dsp:sp modelId="{C91FB291-CC01-4D78-8BDD-B78EDADEF6AF}">
      <dsp:nvSpPr>
        <dsp:cNvPr id="0" name=""/>
        <dsp:cNvSpPr/>
      </dsp:nvSpPr>
      <dsp:spPr>
        <a:xfrm>
          <a:off x="1883450" y="2455909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childNodes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897462" y="2469921"/>
        <a:ext cx="1640680" cy="450375"/>
      </dsp:txXfrm>
    </dsp:sp>
    <dsp:sp modelId="{71D1C147-55DB-4300-8F7E-6FDBBBF5A8C7}">
      <dsp:nvSpPr>
        <dsp:cNvPr id="0" name=""/>
        <dsp:cNvSpPr/>
      </dsp:nvSpPr>
      <dsp:spPr>
        <a:xfrm rot="17320316">
          <a:off x="2995217" y="1912368"/>
          <a:ext cx="1638412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1638412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2995217" y="1878059"/>
        <a:ext cx="1638412" cy="81920"/>
      </dsp:txXfrm>
    </dsp:sp>
    <dsp:sp modelId="{453E15A8-383A-4C52-BFB9-38B7F469276E}">
      <dsp:nvSpPr>
        <dsp:cNvPr id="0" name=""/>
        <dsp:cNvSpPr/>
      </dsp:nvSpPr>
      <dsp:spPr>
        <a:xfrm>
          <a:off x="4076691" y="625058"/>
          <a:ext cx="1668704" cy="103574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elementData</a:t>
          </a:r>
          <a:endParaRPr lang="en-US" altLang="ko-KR" sz="1600" b="1" kern="1200" spc="-10" baseline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[0]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4107027" y="655394"/>
        <a:ext cx="1608032" cy="975072"/>
      </dsp:txXfrm>
    </dsp:sp>
    <dsp:sp modelId="{57EF256B-4742-40DD-AE41-26DBE00C41E6}">
      <dsp:nvSpPr>
        <dsp:cNvPr id="0" name=""/>
        <dsp:cNvSpPr/>
      </dsp:nvSpPr>
      <dsp:spPr>
        <a:xfrm rot="17661027">
          <a:off x="5466940" y="704610"/>
          <a:ext cx="947640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947640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466940" y="687570"/>
        <a:ext cx="947640" cy="47382"/>
      </dsp:txXfrm>
    </dsp:sp>
    <dsp:sp modelId="{BED215C1-0C05-4B37-8EAE-18EF342FE0A9}">
      <dsp:nvSpPr>
        <dsp:cNvPr id="0" name=""/>
        <dsp:cNvSpPr/>
      </dsp:nvSpPr>
      <dsp:spPr>
        <a:xfrm>
          <a:off x="6136124" y="40392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attributes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150136" y="54404"/>
        <a:ext cx="1640680" cy="450375"/>
      </dsp:txXfrm>
    </dsp:sp>
    <dsp:sp modelId="{214BB83E-EAAF-4724-84FF-4167859BB0EB}">
      <dsp:nvSpPr>
        <dsp:cNvPr id="0" name=""/>
        <dsp:cNvSpPr/>
      </dsp:nvSpPr>
      <dsp:spPr>
        <a:xfrm rot="19277211">
          <a:off x="5690385" y="979689"/>
          <a:ext cx="500748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500748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690385" y="973822"/>
        <a:ext cx="500748" cy="25037"/>
      </dsp:txXfrm>
    </dsp:sp>
    <dsp:sp modelId="{891D8B06-CAC9-4A37-8ABA-C5B68FC9449A}">
      <dsp:nvSpPr>
        <dsp:cNvPr id="0" name=""/>
        <dsp:cNvSpPr/>
      </dsp:nvSpPr>
      <dsp:spPr>
        <a:xfrm>
          <a:off x="6136124" y="590551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150136" y="604563"/>
        <a:ext cx="1640680" cy="450375"/>
      </dsp:txXfrm>
    </dsp:sp>
    <dsp:sp modelId="{8459EE88-C18F-44C0-8C3D-187128B4DDD0}">
      <dsp:nvSpPr>
        <dsp:cNvPr id="0" name=""/>
        <dsp:cNvSpPr/>
      </dsp:nvSpPr>
      <dsp:spPr>
        <a:xfrm rot="1874231">
          <a:off x="5712271" y="1254769"/>
          <a:ext cx="456976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456976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712271" y="1249996"/>
        <a:ext cx="456976" cy="22848"/>
      </dsp:txXfrm>
    </dsp:sp>
    <dsp:sp modelId="{E4B7EE9A-5EEB-435C-84C4-9A2F4103DFBF}">
      <dsp:nvSpPr>
        <dsp:cNvPr id="0" name=""/>
        <dsp:cNvSpPr/>
      </dsp:nvSpPr>
      <dsp:spPr>
        <a:xfrm>
          <a:off x="6136124" y="1140711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childNodes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150136" y="1154723"/>
        <a:ext cx="1640680" cy="450375"/>
      </dsp:txXfrm>
    </dsp:sp>
    <dsp:sp modelId="{EC2AE513-342A-40C1-A80D-A7AF15932A42}">
      <dsp:nvSpPr>
        <dsp:cNvPr id="0" name=""/>
        <dsp:cNvSpPr/>
      </dsp:nvSpPr>
      <dsp:spPr>
        <a:xfrm rot="3816040">
          <a:off x="5501369" y="1529849"/>
          <a:ext cx="878781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878781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501369" y="1514530"/>
        <a:ext cx="878781" cy="43939"/>
      </dsp:txXfrm>
    </dsp:sp>
    <dsp:sp modelId="{E5C1ACD1-C720-45BC-B03D-CF69E6842AAA}">
      <dsp:nvSpPr>
        <dsp:cNvPr id="0" name=""/>
        <dsp:cNvSpPr/>
      </dsp:nvSpPr>
      <dsp:spPr>
        <a:xfrm>
          <a:off x="6136124" y="1690870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parentNodes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150136" y="1704882"/>
        <a:ext cx="1640680" cy="450375"/>
      </dsp:txXfrm>
    </dsp:sp>
    <dsp:sp modelId="{E2217791-82E6-407E-8593-51B1BA7E544B}">
      <dsp:nvSpPr>
        <dsp:cNvPr id="0" name=""/>
        <dsp:cNvSpPr/>
      </dsp:nvSpPr>
      <dsp:spPr>
        <a:xfrm rot="3061808">
          <a:off x="3406493" y="2993637"/>
          <a:ext cx="785050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785050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3406493" y="2980662"/>
        <a:ext cx="785050" cy="39252"/>
      </dsp:txXfrm>
    </dsp:sp>
    <dsp:sp modelId="{8E40AFEA-1002-4186-B970-A7FCC341188A}">
      <dsp:nvSpPr>
        <dsp:cNvPr id="0" name=""/>
        <dsp:cNvSpPr/>
      </dsp:nvSpPr>
      <dsp:spPr>
        <a:xfrm>
          <a:off x="4045882" y="2839334"/>
          <a:ext cx="1668704" cy="9322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elementData</a:t>
          </a:r>
          <a:endParaRPr lang="en-US" altLang="ko-KR" sz="1600" b="1" kern="1200" spc="-10" baseline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[1]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4073187" y="2866639"/>
        <a:ext cx="1614094" cy="877656"/>
      </dsp:txXfrm>
    </dsp:sp>
    <dsp:sp modelId="{DD276532-7326-4A74-B9A9-49F6475EFBE3}">
      <dsp:nvSpPr>
        <dsp:cNvPr id="0" name=""/>
        <dsp:cNvSpPr/>
      </dsp:nvSpPr>
      <dsp:spPr>
        <a:xfrm rot="17692822">
          <a:off x="5451113" y="2886197"/>
          <a:ext cx="909666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909666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451113" y="2870106"/>
        <a:ext cx="909666" cy="45483"/>
      </dsp:txXfrm>
    </dsp:sp>
    <dsp:sp modelId="{785EF885-8558-49FA-8BF6-8A1AEA4A5B91}">
      <dsp:nvSpPr>
        <dsp:cNvPr id="0" name=""/>
        <dsp:cNvSpPr/>
      </dsp:nvSpPr>
      <dsp:spPr>
        <a:xfrm>
          <a:off x="6097306" y="2241029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attributes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111318" y="2255041"/>
        <a:ext cx="1640680" cy="450375"/>
      </dsp:txXfrm>
    </dsp:sp>
    <dsp:sp modelId="{D36FEF0C-C1AB-4E53-8371-651C95046C1A}">
      <dsp:nvSpPr>
        <dsp:cNvPr id="0" name=""/>
        <dsp:cNvSpPr/>
      </dsp:nvSpPr>
      <dsp:spPr>
        <a:xfrm rot="19457599">
          <a:off x="5670286" y="3161276"/>
          <a:ext cx="471320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471320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670286" y="3156145"/>
        <a:ext cx="471320" cy="23566"/>
      </dsp:txXfrm>
    </dsp:sp>
    <dsp:sp modelId="{CF5F35A0-6762-4A04-B5F2-56717944459A}">
      <dsp:nvSpPr>
        <dsp:cNvPr id="0" name=""/>
        <dsp:cNvSpPr/>
      </dsp:nvSpPr>
      <dsp:spPr>
        <a:xfrm>
          <a:off x="6097306" y="2791188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111318" y="2805200"/>
        <a:ext cx="1640680" cy="450375"/>
      </dsp:txXfrm>
    </dsp:sp>
    <dsp:sp modelId="{87D5E911-BFD9-4078-A444-C1CBD71F15EE}">
      <dsp:nvSpPr>
        <dsp:cNvPr id="0" name=""/>
        <dsp:cNvSpPr/>
      </dsp:nvSpPr>
      <dsp:spPr>
        <a:xfrm rot="2142401">
          <a:off x="5670286" y="3436356"/>
          <a:ext cx="471320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471320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b="1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670286" y="3431224"/>
        <a:ext cx="471320" cy="23566"/>
      </dsp:txXfrm>
    </dsp:sp>
    <dsp:sp modelId="{FC879577-D295-47DC-9C7B-C664938F1422}">
      <dsp:nvSpPr>
        <dsp:cNvPr id="0" name=""/>
        <dsp:cNvSpPr/>
      </dsp:nvSpPr>
      <dsp:spPr>
        <a:xfrm>
          <a:off x="6097306" y="3341347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childNodes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111318" y="3355359"/>
        <a:ext cx="1640680" cy="450375"/>
      </dsp:txXfrm>
    </dsp:sp>
    <dsp:sp modelId="{02AC7CA2-3A65-4BE4-ACF7-096776C483D1}">
      <dsp:nvSpPr>
        <dsp:cNvPr id="0" name=""/>
        <dsp:cNvSpPr/>
      </dsp:nvSpPr>
      <dsp:spPr>
        <a:xfrm rot="16728378">
          <a:off x="6543080" y="2146919"/>
          <a:ext cx="2887998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2887998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7914879" y="2081370"/>
        <a:ext cx="144399" cy="144399"/>
      </dsp:txXfrm>
    </dsp:sp>
    <dsp:sp modelId="{F3E923BE-75C2-491D-ADEF-18E6A0D597FF}">
      <dsp:nvSpPr>
        <dsp:cNvPr id="0" name=""/>
        <dsp:cNvSpPr/>
      </dsp:nvSpPr>
      <dsp:spPr>
        <a:xfrm>
          <a:off x="8208147" y="260461"/>
          <a:ext cx="1668704" cy="9322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elementData</a:t>
          </a:r>
          <a:endParaRPr lang="en-US" altLang="ko-KR" sz="1600" b="1" kern="1200" spc="-10" baseline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[0]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8235452" y="287766"/>
        <a:ext cx="1614094" cy="877656"/>
      </dsp:txXfrm>
    </dsp:sp>
    <dsp:sp modelId="{AB007B3F-3917-4149-A4B2-0CF291E3C0E5}">
      <dsp:nvSpPr>
        <dsp:cNvPr id="0" name=""/>
        <dsp:cNvSpPr/>
      </dsp:nvSpPr>
      <dsp:spPr>
        <a:xfrm rot="17951759">
          <a:off x="9740906" y="488247"/>
          <a:ext cx="530830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530830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9740906" y="481627"/>
        <a:ext cx="530830" cy="26541"/>
      </dsp:txXfrm>
    </dsp:sp>
    <dsp:sp modelId="{B8B6B1E4-5D24-4847-87CF-ED73AA8027C8}">
      <dsp:nvSpPr>
        <dsp:cNvPr id="0" name=""/>
        <dsp:cNvSpPr/>
      </dsp:nvSpPr>
      <dsp:spPr>
        <a:xfrm>
          <a:off x="10135790" y="24002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attributes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0149802" y="38014"/>
        <a:ext cx="1640680" cy="450375"/>
      </dsp:txXfrm>
    </dsp:sp>
    <dsp:sp modelId="{8BFF5A1A-ECD9-461B-A4CF-AE0635B0D108}">
      <dsp:nvSpPr>
        <dsp:cNvPr id="0" name=""/>
        <dsp:cNvSpPr/>
      </dsp:nvSpPr>
      <dsp:spPr>
        <a:xfrm rot="867253">
          <a:off x="9872417" y="754918"/>
          <a:ext cx="280247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280247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9872417" y="754563"/>
        <a:ext cx="280247" cy="14012"/>
      </dsp:txXfrm>
    </dsp:sp>
    <dsp:sp modelId="{1424174F-0479-4774-8BF6-40879256DA29}">
      <dsp:nvSpPr>
        <dsp:cNvPr id="0" name=""/>
        <dsp:cNvSpPr/>
      </dsp:nvSpPr>
      <dsp:spPr>
        <a:xfrm>
          <a:off x="10148229" y="557346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0162241" y="571358"/>
        <a:ext cx="1640680" cy="450375"/>
      </dsp:txXfrm>
    </dsp:sp>
    <dsp:sp modelId="{748626E4-0237-4E93-A160-8616BB4C11A3}">
      <dsp:nvSpPr>
        <dsp:cNvPr id="0" name=""/>
        <dsp:cNvSpPr/>
      </dsp:nvSpPr>
      <dsp:spPr>
        <a:xfrm rot="3981873">
          <a:off x="9674094" y="1029998"/>
          <a:ext cx="676891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676891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9674094" y="1019727"/>
        <a:ext cx="676891" cy="33844"/>
      </dsp:txXfrm>
    </dsp:sp>
    <dsp:sp modelId="{E582BCFA-3239-4757-B7BB-F5772047F479}">
      <dsp:nvSpPr>
        <dsp:cNvPr id="0" name=""/>
        <dsp:cNvSpPr/>
      </dsp:nvSpPr>
      <dsp:spPr>
        <a:xfrm>
          <a:off x="10148229" y="1107505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…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0162241" y="1121517"/>
        <a:ext cx="1640680" cy="450375"/>
      </dsp:txXfrm>
    </dsp:sp>
    <dsp:sp modelId="{9238EBF9-A668-41BF-B3B1-F109D96119C1}">
      <dsp:nvSpPr>
        <dsp:cNvPr id="0" name=""/>
        <dsp:cNvSpPr/>
      </dsp:nvSpPr>
      <dsp:spPr>
        <a:xfrm rot="17430379">
          <a:off x="7252146" y="2833075"/>
          <a:ext cx="1581878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1581878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7252146" y="2800180"/>
        <a:ext cx="1581878" cy="79093"/>
      </dsp:txXfrm>
    </dsp:sp>
    <dsp:sp modelId="{B418C1CE-9D1A-4D03-B338-4CA26C9B91E9}">
      <dsp:nvSpPr>
        <dsp:cNvPr id="0" name=""/>
        <dsp:cNvSpPr/>
      </dsp:nvSpPr>
      <dsp:spPr>
        <a:xfrm>
          <a:off x="8320160" y="1632773"/>
          <a:ext cx="1668704" cy="9322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elementData</a:t>
          </a:r>
          <a:endParaRPr lang="en-US" altLang="ko-KR" sz="1600" b="1" kern="1200" spc="-10" baseline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[1]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8347465" y="1660078"/>
        <a:ext cx="1614094" cy="877656"/>
      </dsp:txXfrm>
    </dsp:sp>
    <dsp:sp modelId="{6A4280B0-D537-497E-AFFA-A4F2591E5371}">
      <dsp:nvSpPr>
        <dsp:cNvPr id="0" name=""/>
        <dsp:cNvSpPr/>
      </dsp:nvSpPr>
      <dsp:spPr>
        <a:xfrm rot="19111129">
          <a:off x="9960103" y="2016302"/>
          <a:ext cx="229335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229335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9960103" y="2017220"/>
        <a:ext cx="229335" cy="11466"/>
      </dsp:txXfrm>
    </dsp:sp>
    <dsp:sp modelId="{C8CC0B81-AF92-4875-AF9D-D1816459251F}">
      <dsp:nvSpPr>
        <dsp:cNvPr id="0" name=""/>
        <dsp:cNvSpPr/>
      </dsp:nvSpPr>
      <dsp:spPr>
        <a:xfrm>
          <a:off x="10160677" y="1707800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attriutes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0174689" y="1721812"/>
        <a:ext cx="1640680" cy="450375"/>
      </dsp:txXfrm>
    </dsp:sp>
    <dsp:sp modelId="{9D241284-2091-4C32-A334-08A34F56105E}">
      <dsp:nvSpPr>
        <dsp:cNvPr id="0" name=""/>
        <dsp:cNvSpPr/>
      </dsp:nvSpPr>
      <dsp:spPr>
        <a:xfrm rot="3999835">
          <a:off x="9857904" y="2291381"/>
          <a:ext cx="433733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433733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9857904" y="2287189"/>
        <a:ext cx="433733" cy="21686"/>
      </dsp:txXfrm>
    </dsp:sp>
    <dsp:sp modelId="{21B615D1-463B-493E-8353-DC48F20F8043}">
      <dsp:nvSpPr>
        <dsp:cNvPr id="0" name=""/>
        <dsp:cNvSpPr/>
      </dsp:nvSpPr>
      <dsp:spPr>
        <a:xfrm>
          <a:off x="10160677" y="2257960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0174689" y="2271972"/>
        <a:ext cx="1640680" cy="450375"/>
      </dsp:txXfrm>
    </dsp:sp>
    <dsp:sp modelId="{4B432B3A-F973-400B-AFBA-CDE3D2BF6FDC}">
      <dsp:nvSpPr>
        <dsp:cNvPr id="0" name=""/>
        <dsp:cNvSpPr/>
      </dsp:nvSpPr>
      <dsp:spPr>
        <a:xfrm rot="4783907">
          <a:off x="9592846" y="2566461"/>
          <a:ext cx="963849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963849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9592846" y="2549016"/>
        <a:ext cx="963849" cy="48192"/>
      </dsp:txXfrm>
    </dsp:sp>
    <dsp:sp modelId="{6D302482-F737-49F1-A8CA-C0B8DC110EB1}">
      <dsp:nvSpPr>
        <dsp:cNvPr id="0" name=""/>
        <dsp:cNvSpPr/>
      </dsp:nvSpPr>
      <dsp:spPr>
        <a:xfrm>
          <a:off x="10160677" y="2808119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…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0174689" y="2822131"/>
        <a:ext cx="1640680" cy="450375"/>
      </dsp:txXfrm>
    </dsp:sp>
    <dsp:sp modelId="{85866BBF-B694-4F2D-93C3-277DE86B14F1}">
      <dsp:nvSpPr>
        <dsp:cNvPr id="0" name=""/>
        <dsp:cNvSpPr/>
      </dsp:nvSpPr>
      <dsp:spPr>
        <a:xfrm rot="1614450">
          <a:off x="7727799" y="3733626"/>
          <a:ext cx="705910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705910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7727799" y="3722630"/>
        <a:ext cx="705910" cy="35295"/>
      </dsp:txXfrm>
    </dsp:sp>
    <dsp:sp modelId="{87E2EA3D-0925-455C-BE83-4D47F8824B24}">
      <dsp:nvSpPr>
        <dsp:cNvPr id="0" name=""/>
        <dsp:cNvSpPr/>
      </dsp:nvSpPr>
      <dsp:spPr>
        <a:xfrm>
          <a:off x="8395498" y="3433875"/>
          <a:ext cx="1668704" cy="9322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elementData</a:t>
          </a:r>
          <a:endParaRPr lang="en-US" altLang="ko-KR" sz="1600" b="1" kern="1200" spc="-10" baseline="0" dirty="0" smtClean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[2]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8422803" y="3461180"/>
        <a:ext cx="1614094" cy="877656"/>
      </dsp:txXfrm>
    </dsp:sp>
    <dsp:sp modelId="{D32898E3-2BEF-4871-9FE8-F49B7EFBC7D5}">
      <dsp:nvSpPr>
        <dsp:cNvPr id="0" name=""/>
        <dsp:cNvSpPr/>
      </dsp:nvSpPr>
      <dsp:spPr>
        <a:xfrm rot="19200629">
          <a:off x="10049480" y="3852896"/>
          <a:ext cx="125918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125918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10049480" y="3856399"/>
        <a:ext cx="125918" cy="6295"/>
      </dsp:txXfrm>
    </dsp:sp>
    <dsp:sp modelId="{DE02449F-3231-4999-B64B-BF42A5C9E1C9}">
      <dsp:nvSpPr>
        <dsp:cNvPr id="0" name=""/>
        <dsp:cNvSpPr/>
      </dsp:nvSpPr>
      <dsp:spPr>
        <a:xfrm>
          <a:off x="10160677" y="3579887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attributes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0174689" y="3593899"/>
        <a:ext cx="1640680" cy="450375"/>
      </dsp:txXfrm>
    </dsp:sp>
    <dsp:sp modelId="{EC210410-563B-47DA-BC9C-D387D067F6E3}">
      <dsp:nvSpPr>
        <dsp:cNvPr id="0" name=""/>
        <dsp:cNvSpPr/>
      </dsp:nvSpPr>
      <dsp:spPr>
        <a:xfrm rot="4702922">
          <a:off x="9872913" y="4127975"/>
          <a:ext cx="479052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479052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9872913" y="4122650"/>
        <a:ext cx="479052" cy="23952"/>
      </dsp:txXfrm>
    </dsp:sp>
    <dsp:sp modelId="{42B070C6-1147-4A24-BF0A-1894A0B66250}">
      <dsp:nvSpPr>
        <dsp:cNvPr id="0" name=""/>
        <dsp:cNvSpPr/>
      </dsp:nvSpPr>
      <dsp:spPr>
        <a:xfrm>
          <a:off x="10160677" y="4130046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baseUrl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0174689" y="4144058"/>
        <a:ext cx="1640680" cy="450375"/>
      </dsp:txXfrm>
    </dsp:sp>
    <dsp:sp modelId="{5FC2E164-3B78-4EC9-860E-B444E84222DF}">
      <dsp:nvSpPr>
        <dsp:cNvPr id="0" name=""/>
        <dsp:cNvSpPr/>
      </dsp:nvSpPr>
      <dsp:spPr>
        <a:xfrm rot="5075624">
          <a:off x="9600464" y="4403055"/>
          <a:ext cx="1023952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1023952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9600464" y="4384107"/>
        <a:ext cx="1023952" cy="51197"/>
      </dsp:txXfrm>
    </dsp:sp>
    <dsp:sp modelId="{B15377A0-5E2F-4E3F-9FC5-80164E3ED9CD}">
      <dsp:nvSpPr>
        <dsp:cNvPr id="0" name=""/>
        <dsp:cNvSpPr/>
      </dsp:nvSpPr>
      <dsp:spPr>
        <a:xfrm>
          <a:off x="10160677" y="4680205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childNodes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0174689" y="4694217"/>
        <a:ext cx="1640680" cy="450375"/>
      </dsp:txXfrm>
    </dsp:sp>
    <dsp:sp modelId="{9ED7D85A-E78F-4F8C-9B09-4A30F8894AF5}">
      <dsp:nvSpPr>
        <dsp:cNvPr id="0" name=""/>
        <dsp:cNvSpPr/>
      </dsp:nvSpPr>
      <dsp:spPr>
        <a:xfrm rot="5188962">
          <a:off x="9326180" y="4678135"/>
          <a:ext cx="1572518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1572518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9326180" y="4645473"/>
        <a:ext cx="1572518" cy="78625"/>
      </dsp:txXfrm>
    </dsp:sp>
    <dsp:sp modelId="{434300BB-DD54-42A3-A615-B14ED14EBA8B}">
      <dsp:nvSpPr>
        <dsp:cNvPr id="0" name=""/>
        <dsp:cNvSpPr/>
      </dsp:nvSpPr>
      <dsp:spPr>
        <a:xfrm>
          <a:off x="10160677" y="5230364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parentNodes</a:t>
          </a:r>
          <a:endParaRPr lang="ko-KR" altLang="en-US" sz="1600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10174689" y="5244376"/>
        <a:ext cx="1640680" cy="450375"/>
      </dsp:txXfrm>
    </dsp:sp>
    <dsp:sp modelId="{ED2FCCC8-D1C5-4C41-ADCF-85D1CDF24F85}">
      <dsp:nvSpPr>
        <dsp:cNvPr id="0" name=""/>
        <dsp:cNvSpPr/>
      </dsp:nvSpPr>
      <dsp:spPr>
        <a:xfrm rot="3907178">
          <a:off x="5451113" y="3711436"/>
          <a:ext cx="909666" cy="13302"/>
        </a:xfrm>
        <a:custGeom>
          <a:avLst/>
          <a:gdLst/>
          <a:ahLst/>
          <a:cxnLst/>
          <a:rect l="0" t="0" r="0" b="0"/>
          <a:pathLst>
            <a:path>
              <a:moveTo>
                <a:pt x="0" y="6651"/>
              </a:moveTo>
              <a:lnTo>
                <a:pt x="909666" y="665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 spc="-10" baseline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451113" y="3695345"/>
        <a:ext cx="909666" cy="45483"/>
      </dsp:txXfrm>
    </dsp:sp>
    <dsp:sp modelId="{BD79134A-A732-4E0C-A974-FCD75A9E8E07}">
      <dsp:nvSpPr>
        <dsp:cNvPr id="0" name=""/>
        <dsp:cNvSpPr/>
      </dsp:nvSpPr>
      <dsp:spPr>
        <a:xfrm>
          <a:off x="6097306" y="3891507"/>
          <a:ext cx="1668704" cy="478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spc="-10" baseline="0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parentNodes</a:t>
          </a:r>
          <a:endParaRPr lang="ko-KR" altLang="en-US" sz="1600" b="1" kern="1200" spc="-10" baseline="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111318" y="3905519"/>
        <a:ext cx="1640680" cy="450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6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8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3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8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49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0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5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46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770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1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08CBE-1661-42D2-8A18-31D66E752366}" type="datetimeFigureOut">
              <a:rPr lang="ko-KR" altLang="en-US" smtClean="0"/>
              <a:t>2015-10-28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3F89A-B3E3-40B4-B951-E5A1732CC3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6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jsoup.org/download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9219" y="888711"/>
            <a:ext cx="3323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u="none" strike="noStrike" dirty="0" smtClean="0">
                <a:solidFill>
                  <a:srgbClr val="46464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http://jsoup.org/download</a:t>
            </a:r>
            <a:r>
              <a:rPr lang="en-US" altLang="ko-KR" b="1" i="0" dirty="0" smtClean="0">
                <a:solidFill>
                  <a:srgbClr val="464646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19" y="1509726"/>
            <a:ext cx="12077128" cy="374807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14401" y="3405070"/>
            <a:ext cx="4215864" cy="471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711887"/>
              </p:ext>
            </p:extLst>
          </p:nvPr>
        </p:nvGraphicFramePr>
        <p:xfrm>
          <a:off x="8513010" y="4974823"/>
          <a:ext cx="2175309" cy="1279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포장기 셸 개체" showAsIcon="1" r:id="rId5" imgW="621360" imgH="365040" progId="Package">
                  <p:embed/>
                </p:oleObj>
              </mc:Choice>
              <mc:Fallback>
                <p:oleObj name="포장기 셸 개체" showAsIcon="1" r:id="rId5" imgW="621360" imgH="365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13010" y="4974823"/>
                        <a:ext cx="2175309" cy="1279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9219" y="229141"/>
            <a:ext cx="317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Jsoup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설치하기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3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0300" y="229142"/>
            <a:ext cx="691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doc.select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(“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태그들을 문법 맞게 나열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”)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9" y="1183249"/>
            <a:ext cx="10288595" cy="55461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38538" y="3324559"/>
            <a:ext cx="9880150" cy="199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38538" y="3875732"/>
            <a:ext cx="9880150" cy="199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30189" y="4101438"/>
            <a:ext cx="484299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&lt;div class=“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smsScore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”&gt;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div.smsScore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957649" y="2955227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24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51" y="904762"/>
            <a:ext cx="10323099" cy="5564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701" y="381542"/>
            <a:ext cx="1054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Jsoup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이용하여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일부터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일까지의 경기기록을 출력해보기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31807" y="2448659"/>
            <a:ext cx="4466122" cy="1853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31807" y="4514248"/>
            <a:ext cx="4466122" cy="972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31531" y="2933571"/>
            <a:ext cx="1766398" cy="996033"/>
          </a:xfrm>
          <a:prstGeom prst="rect">
            <a:avLst/>
          </a:prstGeom>
          <a:noFill/>
          <a:ln w="127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9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20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elementData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3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701" y="381542"/>
            <a:ext cx="1054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Jsoup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이용하여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일부터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일까지의 경기기록을 출력해보기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01" y="825700"/>
            <a:ext cx="8165523" cy="59055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1933" y="2053025"/>
            <a:ext cx="7233006" cy="2647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1933" y="2315037"/>
            <a:ext cx="7233006" cy="26475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1933" y="2582639"/>
            <a:ext cx="7233006" cy="26475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21933" y="3907224"/>
            <a:ext cx="7233006" cy="2647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21933" y="4169236"/>
            <a:ext cx="7233006" cy="26475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1933" y="4436838"/>
            <a:ext cx="7233006" cy="26475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1933" y="5767584"/>
            <a:ext cx="7233006" cy="2647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21933" y="6029596"/>
            <a:ext cx="7233006" cy="26475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1933" y="6297198"/>
            <a:ext cx="7233006" cy="264751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947550" y="1237417"/>
            <a:ext cx="213071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01(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경기수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NC vs LG</a:t>
            </a:r>
          </a:p>
          <a:p>
            <a:pPr algn="ctr"/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HW vs NX</a:t>
            </a:r>
          </a:p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DS vs SK</a:t>
            </a:r>
            <a:endParaRPr lang="ko-KR" altLang="en-US" sz="2000" dirty="0"/>
          </a:p>
        </p:txBody>
      </p:sp>
      <p:sp>
        <p:nvSpPr>
          <p:cNvPr id="18" name="직사각형 17"/>
          <p:cNvSpPr/>
          <p:nvPr/>
        </p:nvSpPr>
        <p:spPr>
          <a:xfrm>
            <a:off x="8054939" y="1998698"/>
            <a:ext cx="1713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lementData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[0]</a:t>
            </a:r>
            <a:endParaRPr lang="ko-KR" altLang="en-US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8054939" y="2243680"/>
            <a:ext cx="1713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elementData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[1]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8054939" y="2510713"/>
            <a:ext cx="1713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elementData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[2]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8054939" y="3878469"/>
            <a:ext cx="1713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elementData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[3]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8054939" y="4123451"/>
            <a:ext cx="1713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elementData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[4]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8054939" y="4390484"/>
            <a:ext cx="1713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elementData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[5]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8054939" y="5767584"/>
            <a:ext cx="1713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elementData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[6]</a:t>
            </a:r>
            <a:endParaRPr lang="ko-KR" altLang="en-US" sz="1600" dirty="0"/>
          </a:p>
        </p:txBody>
      </p:sp>
      <p:sp>
        <p:nvSpPr>
          <p:cNvPr id="28" name="직사각형 27"/>
          <p:cNvSpPr/>
          <p:nvPr/>
        </p:nvSpPr>
        <p:spPr>
          <a:xfrm>
            <a:off x="8054939" y="6012566"/>
            <a:ext cx="1713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elementData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[7]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8054939" y="6279599"/>
            <a:ext cx="1713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elementData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[8]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116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701" y="381542"/>
            <a:ext cx="1054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실행결과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50" y="904760"/>
            <a:ext cx="10323100" cy="55647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9" y="2354124"/>
            <a:ext cx="3567416" cy="2598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191" y="1904255"/>
            <a:ext cx="2692750" cy="41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78" y="904761"/>
            <a:ext cx="8098572" cy="58838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12406" y="4476749"/>
            <a:ext cx="1693043" cy="2311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701" y="381542"/>
            <a:ext cx="1054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98" y="428624"/>
            <a:ext cx="11430702" cy="61229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52850" y="3371851"/>
            <a:ext cx="6838950" cy="3028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0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2701" y="381542"/>
            <a:ext cx="1054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78" y="904761"/>
            <a:ext cx="8098572" cy="58838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393806" y="904760"/>
            <a:ext cx="1788294" cy="2977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9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98" y="428624"/>
            <a:ext cx="11430701" cy="61229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02807" y="1581151"/>
            <a:ext cx="7598543" cy="4362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0301" y="1014187"/>
            <a:ext cx="5461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en-US" altLang="ko-KR" dirty="0" smtClean="0"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Properties – Java Build Path - Libraries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20301" y="1383520"/>
            <a:ext cx="6272680" cy="4805600"/>
            <a:chOff x="845261" y="1645344"/>
            <a:chExt cx="5930924" cy="45437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261" y="1645344"/>
              <a:ext cx="5930924" cy="454377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79275" y="2873159"/>
              <a:ext cx="1474691" cy="311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986948" y="1383520"/>
            <a:ext cx="4505250" cy="4805600"/>
            <a:chOff x="7207108" y="1645344"/>
            <a:chExt cx="4259789" cy="454377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7108" y="1645344"/>
              <a:ext cx="4259789" cy="4543775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7632835" y="2873159"/>
              <a:ext cx="2492942" cy="2261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20301" y="229142"/>
            <a:ext cx="5024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Eclipse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jar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import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99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02" y="980962"/>
            <a:ext cx="9779000" cy="52714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0301" y="229142"/>
            <a:ext cx="1054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Jsoup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이용하여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일부터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일까지의 경기기록을 출력해보기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50291" y="5050801"/>
            <a:ext cx="5969062" cy="671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87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22" y="1046253"/>
            <a:ext cx="9851079" cy="5310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701" y="381542"/>
            <a:ext cx="1054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Jsoup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이용하여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일부터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일까지의 경기기록을 출력해보기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00135" y="3770616"/>
            <a:ext cx="2733209" cy="996033"/>
          </a:xfrm>
          <a:prstGeom prst="rect">
            <a:avLst/>
          </a:prstGeom>
          <a:noFill/>
          <a:ln w="127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Document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객체에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페이지의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받아옴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71947" y="3770616"/>
            <a:ext cx="5743253" cy="750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5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22" y="1046252"/>
            <a:ext cx="9851076" cy="5310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701" y="381542"/>
            <a:ext cx="1054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Jsoup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이용하여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일부터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일까지의 경기기록을 출력해보기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5598" y="3154164"/>
            <a:ext cx="1462976" cy="688256"/>
          </a:xfrm>
          <a:prstGeom prst="rect">
            <a:avLst/>
          </a:prstGeom>
          <a:noFill/>
          <a:ln w="127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Document</a:t>
            </a:r>
          </a:p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76128" y="2486347"/>
            <a:ext cx="4911046" cy="205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76128" y="3128480"/>
            <a:ext cx="4911046" cy="232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6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886064911"/>
              </p:ext>
            </p:extLst>
          </p:nvPr>
        </p:nvGraphicFramePr>
        <p:xfrm>
          <a:off x="254000" y="719352"/>
          <a:ext cx="11938000" cy="6473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87001" y="457742"/>
            <a:ext cx="5024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oc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구조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870200" y="181404"/>
            <a:ext cx="2260600" cy="682196"/>
          </a:xfrm>
          <a:prstGeom prst="wedgeRoundRectCallout">
            <a:avLst>
              <a:gd name="adj1" fmla="val 34382"/>
              <a:gd name="adj2" fmla="val 10665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&lt;!DOCTYPE html </a:t>
            </a:r>
            <a:endParaRPr lang="ko-KR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71800" y="5801062"/>
            <a:ext cx="4762500" cy="977900"/>
          </a:xfrm>
          <a:prstGeom prst="wedgeRoundRectCallout">
            <a:avLst>
              <a:gd name="adj1" fmla="val -12016"/>
              <a:gd name="adj2" fmla="val -17646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&lt;html </a:t>
            </a:r>
            <a:r>
              <a:rPr lang="en-US" altLang="ko-KR" sz="20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xmlns</a:t>
            </a:r>
            <a:r>
              <a:rPr lang="en-US" altLang="ko-KR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="http://www.w3.org/1999/xhtml"&gt;</a:t>
            </a:r>
            <a:endParaRPr lang="ko-KR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939698" y="5994400"/>
            <a:ext cx="1119801" cy="784562"/>
          </a:xfrm>
          <a:prstGeom prst="wedgeRoundRectCallout">
            <a:avLst>
              <a:gd name="adj1" fmla="val 10537"/>
              <a:gd name="adj2" fmla="val -15158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&lt;body&gt; </a:t>
            </a:r>
            <a:endParaRPr lang="ko-KR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8610600" y="108445"/>
            <a:ext cx="1375826" cy="394242"/>
          </a:xfrm>
          <a:prstGeom prst="wedgeRoundRectCallout">
            <a:avLst>
              <a:gd name="adj1" fmla="val -605"/>
              <a:gd name="adj2" fmla="val 14395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&lt;head&gt;</a:t>
            </a:r>
            <a:endParaRPr lang="ko-KR" alt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3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8" y="1183249"/>
            <a:ext cx="10288596" cy="55461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701" y="381542"/>
            <a:ext cx="1054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Jsoup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이용하여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일부터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일까지의 경기기록을 출력해보기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21321" y="4583594"/>
            <a:ext cx="3493214" cy="996033"/>
          </a:xfrm>
          <a:prstGeom prst="rect">
            <a:avLst/>
          </a:prstGeom>
          <a:noFill/>
          <a:ln w="12700"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객체에 위에서 얻은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필터링하여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Elements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객체에 보관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62142" y="4740481"/>
            <a:ext cx="2917860" cy="341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23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8" y="1183249"/>
            <a:ext cx="10288595" cy="554619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140701" y="4102099"/>
            <a:ext cx="1778000" cy="431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89200" y="2286000"/>
            <a:ext cx="4864099" cy="1219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301" y="229142"/>
            <a:ext cx="7553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가져오고자 하는 내용들이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&lt;div class=“</a:t>
            </a:r>
            <a:r>
              <a:rPr lang="en-US" altLang="ko-KR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smsScore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”&gt;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존재 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53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01" y="229142"/>
            <a:ext cx="5024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가져오고자 하는 내용들이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태그에 걸려있음 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9" y="1183249"/>
            <a:ext cx="10288595" cy="55461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744855" y="2966767"/>
            <a:ext cx="2008727" cy="2214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7836" y="2708110"/>
            <a:ext cx="4578264" cy="517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57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261</Words>
  <Application>Microsoft Office PowerPoint</Application>
  <PresentationFormat>와이드스크린</PresentationFormat>
  <Paragraphs>79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나눔바른고딕</vt:lpstr>
      <vt:lpstr>맑은 고딕</vt:lpstr>
      <vt:lpstr>Arial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Hyunyoung98</dc:creator>
  <cp:lastModifiedBy>Hyunyoung98</cp:lastModifiedBy>
  <cp:revision>30</cp:revision>
  <dcterms:created xsi:type="dcterms:W3CDTF">2015-10-18T07:23:52Z</dcterms:created>
  <dcterms:modified xsi:type="dcterms:W3CDTF">2015-10-28T04:52:45Z</dcterms:modified>
</cp:coreProperties>
</file>